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87" r:id="rId4"/>
    <p:sldMasterId id="214748370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08775" cy="9940925"/>
  <p:embeddedFontLst>
    <p:embeddedFont>
      <p:font typeface="EB Garamond"/>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j6P+xD2b/y6B79hlDUAHQoRTS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EBGaramond-regular.fntdata"/><Relationship Id="rId21" Type="http://schemas.openxmlformats.org/officeDocument/2006/relationships/slide" Target="slides/slide15.xml"/><Relationship Id="rId24" Type="http://schemas.openxmlformats.org/officeDocument/2006/relationships/font" Target="fonts/EBGaramond-italic.fntdata"/><Relationship Id="rId23" Type="http://schemas.openxmlformats.org/officeDocument/2006/relationships/font" Target="fonts/EBGaramond-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EBGaramond-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877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877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877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notes"/>
          <p:cNvSpPr txBox="1"/>
          <p:nvPr>
            <p:ph idx="1" type="body"/>
          </p:nvPr>
        </p:nvSpPr>
        <p:spPr>
          <a:xfrm>
            <a:off x="680879" y="4784070"/>
            <a:ext cx="5447030" cy="391423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1: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10:notes"/>
          <p:cNvSpPr txBox="1"/>
          <p:nvPr>
            <p:ph idx="1" type="body"/>
          </p:nvPr>
        </p:nvSpPr>
        <p:spPr>
          <a:xfrm>
            <a:off x="680879" y="4784070"/>
            <a:ext cx="5447030" cy="391423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10: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11: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2" name="Google Shape;692;p11:notes"/>
          <p:cNvSpPr txBox="1"/>
          <p:nvPr>
            <p:ph idx="1" type="body"/>
          </p:nvPr>
        </p:nvSpPr>
        <p:spPr>
          <a:xfrm>
            <a:off x="680879" y="4784070"/>
            <a:ext cx="5447030" cy="3914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Kategoristyrning är en arbetsform som överbryggar stuprören i organisationen och ger kommuner bättre möjlighet att göra goda affärer. </a:t>
            </a:r>
            <a:r>
              <a:rPr b="0" i="0" lang="sv-SE" sz="1800" u="none" strike="noStrike">
                <a:latin typeface="EB Garamond"/>
                <a:ea typeface="EB Garamond"/>
                <a:cs typeface="EB Garamond"/>
                <a:sym typeface="EB Garamond"/>
              </a:rPr>
              <a:t>Kategoristyrningsprocessen syftar till att ta fram en strategi för hur olika varor och tjänster ska upphandlas. Vi kan inte upphandla it-system på samma sätt som vi upphandlar livsmedel. Olika branscher har olika affärslogiker, samtidigt som kommunens verksamheter har olika behov och krav som vi måste förstå för att kunna göra bra affärer. Det behövs en strategisk plan för varje kategori som används inom hela kommunen. </a:t>
            </a:r>
            <a:r>
              <a:rPr lang="sv-SE"/>
              <a:t>Alvesta eget upphandlingsutskott. Ledningsgruppen sitter i styrgruppen. Hur får vi med oss förvaltningarna, hur kan politiken styra förvaltningarna åt det här hållet. </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Det innebär att en arbetsgrupp med olika kompetenser analyserar tidigare erfarenheter och verksamhetens behov, genomför dialog med marknaden, studerar omvärlden, skriver upphandlingsdokumenten, annonserar, deltar i utvärderingen, meddelar tilldelningsbeslut, skriver avtal och ansvarar för avtalsuppföljningen. I en kommun kan det innebära att ett team med representanter från upphandlingsenheten och de olika förvaltningarna håller samman hela arbetet av upphandlingar inom exempelvis kost eller kontorsmaterial.</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Att arbeta med kategoristyrning innebär att:</a:t>
            </a:r>
            <a:endParaRPr/>
          </a:p>
          <a:p>
            <a:pPr indent="-171450" lvl="0" marL="171450" rtl="0" algn="l">
              <a:spcBef>
                <a:spcPts val="0"/>
              </a:spcBef>
              <a:spcAft>
                <a:spcPts val="0"/>
              </a:spcAft>
              <a:buClr>
                <a:schemeClr val="dk1"/>
              </a:buClr>
              <a:buSzPts val="1200"/>
              <a:buFont typeface="Arial"/>
              <a:buChar char="•"/>
            </a:pPr>
            <a:r>
              <a:rPr lang="sv-SE"/>
              <a:t>Varje upphandling drar nytta av hela organisationens samlade kompetens. Utan kategoristyrning kan det finnas enskilda upphandlare på en förvaltning utan aktuell upphandlingskompetens, eller centrala upphandlare med otillräcklig verksamhetskompetens. </a:t>
            </a:r>
            <a:endParaRPr/>
          </a:p>
          <a:p>
            <a:pPr indent="-171450" lvl="0" marL="171450" rtl="0" algn="l">
              <a:spcBef>
                <a:spcPts val="0"/>
              </a:spcBef>
              <a:spcAft>
                <a:spcPts val="0"/>
              </a:spcAft>
              <a:buClr>
                <a:schemeClr val="dk1"/>
              </a:buClr>
              <a:buSzPts val="1200"/>
              <a:buFont typeface="Arial"/>
              <a:buChar char="•"/>
            </a:pPr>
            <a:r>
              <a:rPr lang="sv-SE"/>
              <a:t>Upphandlarna samordnas så att kommunen lättare kan optimera sina upphandlingar.</a:t>
            </a:r>
            <a:endParaRPr/>
          </a:p>
          <a:p>
            <a:pPr indent="-171450" lvl="0" marL="171450" rtl="0" algn="l">
              <a:spcBef>
                <a:spcPts val="0"/>
              </a:spcBef>
              <a:spcAft>
                <a:spcPts val="0"/>
              </a:spcAft>
              <a:buClr>
                <a:schemeClr val="dk1"/>
              </a:buClr>
              <a:buSzPts val="1200"/>
              <a:buFont typeface="Arial"/>
              <a:buChar char="•"/>
            </a:pPr>
            <a:r>
              <a:rPr lang="sv-SE"/>
              <a:t>Strategiska beslut får större genomslag i upphandlingsarbetet och det blir mer kraft i utvecklingsarbetet.</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b="0" i="0" lang="sv-SE" sz="1200" u="none" strike="noStrike">
                <a:latin typeface="Arial"/>
                <a:ea typeface="Arial"/>
                <a:cs typeface="Arial"/>
                <a:sym typeface="Arial"/>
              </a:rPr>
              <a:t>Högsta beslutandeorganet. Kategorirådet beslutar om vilka kategoriinitiativ som ska startas upp, beslutar om framtagna kategoristrategier och följer upp deras genomförande. Med fördel kan ett befintligt organ användas, exempelvis kommunledningsgrupp inklusive upphandlingschef, för att inte skapa parallella strukturer.</a:t>
            </a:r>
            <a:endParaRPr/>
          </a:p>
          <a:p>
            <a:pPr indent="0" lvl="0" marL="0" rtl="0" algn="l">
              <a:spcBef>
                <a:spcPts val="0"/>
              </a:spcBef>
              <a:spcAft>
                <a:spcPts val="0"/>
              </a:spcAft>
              <a:buNone/>
            </a:pPr>
            <a:r>
              <a:rPr b="0" i="0" lang="sv-SE" sz="1200" u="none" strike="noStrike">
                <a:latin typeface="EB Garamond"/>
                <a:ea typeface="EB Garamond"/>
                <a:cs typeface="EB Garamond"/>
                <a:sym typeface="EB Garamond"/>
              </a:rPr>
              <a:t>Alvestas kommunstyrelse har inrättat ett upphandlingsutskott som fastställer de kategoristrategier som</a:t>
            </a:r>
            <a:endParaRPr/>
          </a:p>
          <a:p>
            <a:pPr indent="0" lvl="0" marL="0" rtl="0" algn="l">
              <a:spcBef>
                <a:spcPts val="0"/>
              </a:spcBef>
              <a:spcAft>
                <a:spcPts val="0"/>
              </a:spcAft>
              <a:buNone/>
            </a:pPr>
            <a:r>
              <a:rPr b="0" i="0" lang="sv-SE" sz="1200" u="none" strike="noStrike">
                <a:latin typeface="EB Garamond"/>
                <a:ea typeface="EB Garamond"/>
                <a:cs typeface="EB Garamond"/>
                <a:sym typeface="EB Garamond"/>
              </a:rPr>
              <a:t>koncernledningsgruppen föreslår. De beslutar också</a:t>
            </a:r>
            <a:endParaRPr/>
          </a:p>
          <a:p>
            <a:pPr indent="0" lvl="0" marL="0" rtl="0" algn="l">
              <a:spcBef>
                <a:spcPts val="0"/>
              </a:spcBef>
              <a:spcAft>
                <a:spcPts val="0"/>
              </a:spcAft>
              <a:buNone/>
            </a:pPr>
            <a:r>
              <a:rPr b="0" i="0" lang="sv-SE" sz="1200" u="none" strike="noStrike">
                <a:latin typeface="EB Garamond"/>
                <a:ea typeface="EB Garamond"/>
                <a:cs typeface="EB Garamond"/>
                <a:sym typeface="EB Garamond"/>
              </a:rPr>
              <a:t>om övergripande mål och följer upp verksamheten.</a:t>
            </a:r>
            <a:endParaRPr/>
          </a:p>
          <a:p>
            <a:pPr indent="0" lvl="0" marL="0" rtl="0" algn="l">
              <a:spcBef>
                <a:spcPts val="0"/>
              </a:spcBef>
              <a:spcAft>
                <a:spcPts val="0"/>
              </a:spcAft>
              <a:buNone/>
            </a:pPr>
            <a:r>
              <a:rPr b="0" i="0" lang="sv-SE" sz="1200" u="none" strike="noStrike">
                <a:latin typeface="EB Garamond"/>
                <a:ea typeface="EB Garamond"/>
                <a:cs typeface="EB Garamond"/>
                <a:sym typeface="EB Garamond"/>
              </a:rPr>
              <a:t>– Det har varit viktigt att politiken har gett oss</a:t>
            </a:r>
            <a:endParaRPr/>
          </a:p>
          <a:p>
            <a:pPr indent="0" lvl="0" marL="0" rtl="0" algn="l">
              <a:spcBef>
                <a:spcPts val="0"/>
              </a:spcBef>
              <a:spcAft>
                <a:spcPts val="0"/>
              </a:spcAft>
              <a:buNone/>
            </a:pPr>
            <a:r>
              <a:rPr b="0" i="0" lang="sv-SE" sz="1200" u="none" strike="noStrike">
                <a:latin typeface="EB Garamond"/>
                <a:ea typeface="EB Garamond"/>
                <a:cs typeface="EB Garamond"/>
                <a:sym typeface="EB Garamond"/>
              </a:rPr>
              <a:t>uppdraget att införa kategoristyrning och engagerar</a:t>
            </a:r>
            <a:endParaRPr/>
          </a:p>
          <a:p>
            <a:pPr indent="0" lvl="0" marL="0" rtl="0" algn="l">
              <a:spcBef>
                <a:spcPts val="0"/>
              </a:spcBef>
              <a:spcAft>
                <a:spcPts val="0"/>
              </a:spcAft>
              <a:buNone/>
            </a:pPr>
            <a:r>
              <a:rPr b="0" i="0" lang="sv-SE" sz="1200" u="none" strike="noStrike">
                <a:latin typeface="EB Garamond"/>
                <a:ea typeface="EB Garamond"/>
                <a:cs typeface="EB Garamond"/>
                <a:sym typeface="EB Garamond"/>
              </a:rPr>
              <a:t>sig. Arbetet i utskottet har såklart också lett till att</a:t>
            </a:r>
            <a:endParaRPr/>
          </a:p>
          <a:p>
            <a:pPr indent="0" lvl="0" marL="0" rtl="0" algn="l">
              <a:spcBef>
                <a:spcPts val="0"/>
              </a:spcBef>
              <a:spcAft>
                <a:spcPts val="0"/>
              </a:spcAft>
              <a:buNone/>
            </a:pPr>
            <a:r>
              <a:rPr b="0" i="0" lang="sv-SE" sz="1200" u="none" strike="noStrike">
                <a:latin typeface="EB Garamond"/>
                <a:ea typeface="EB Garamond"/>
                <a:cs typeface="EB Garamond"/>
                <a:sym typeface="EB Garamond"/>
              </a:rPr>
              <a:t>politikerna får en allt högre kunskap och förståelse.</a:t>
            </a:r>
            <a:endParaRPr b="0" i="0" sz="1200" u="none" strike="noStrike">
              <a:latin typeface="Arial"/>
              <a:ea typeface="Arial"/>
              <a:cs typeface="Arial"/>
              <a:sym typeface="Arial"/>
            </a:endParaRPr>
          </a:p>
          <a:p>
            <a:pPr indent="0" lvl="0" marL="0" rtl="0" algn="l">
              <a:spcBef>
                <a:spcPts val="0"/>
              </a:spcBef>
              <a:spcAft>
                <a:spcPts val="0"/>
              </a:spcAft>
              <a:buNone/>
            </a:pPr>
            <a:r>
              <a:rPr b="0" i="0" lang="sv-SE" sz="1200" u="none" strike="noStrike">
                <a:latin typeface="Arial"/>
                <a:ea typeface="Arial"/>
                <a:cs typeface="Arial"/>
                <a:sym typeface="Arial"/>
              </a:rPr>
              <a:t>Katergoriledare </a:t>
            </a:r>
            <a:r>
              <a:rPr b="0" i="0" lang="sv-SE" sz="1200" u="none" strike="noStrike">
                <a:latin typeface="EB Garamond"/>
                <a:ea typeface="EB Garamond"/>
                <a:cs typeface="EB Garamond"/>
                <a:sym typeface="EB Garamond"/>
              </a:rPr>
              <a:t>Inom varje kategori finns en kontaktperson – en kategoriansvarig. Den personen blir kontaktperson gentemot verksamheterna, etablerar relationer med branschen och ansvarar även för att leda det strategiska arbetet med kategoriplanen.</a:t>
            </a:r>
            <a:endParaRPr/>
          </a:p>
          <a:p>
            <a:pPr indent="0" lvl="0" marL="0" rtl="0" algn="l">
              <a:spcBef>
                <a:spcPts val="0"/>
              </a:spcBef>
              <a:spcAft>
                <a:spcPts val="0"/>
              </a:spcAft>
              <a:buClr>
                <a:schemeClr val="dk1"/>
              </a:buClr>
              <a:buSzPts val="1200"/>
              <a:buFont typeface="Arial"/>
              <a:buNone/>
            </a:pPr>
            <a:r>
              <a:t/>
            </a:r>
            <a:endParaRPr/>
          </a:p>
        </p:txBody>
      </p:sp>
      <p:sp>
        <p:nvSpPr>
          <p:cNvPr id="693" name="Google Shape;693;p11:notes"/>
          <p:cNvSpPr txBox="1"/>
          <p:nvPr>
            <p:ph idx="3" type="hdr"/>
          </p:nvPr>
        </p:nvSpPr>
        <p:spPr>
          <a:xfrm>
            <a:off x="0" y="0"/>
            <a:ext cx="2950475" cy="4987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694" name="Google Shape;694;p11:notes"/>
          <p:cNvSpPr txBox="1"/>
          <p:nvPr>
            <p:ph idx="10" type="dt"/>
          </p:nvPr>
        </p:nvSpPr>
        <p:spPr>
          <a:xfrm>
            <a:off x="3856737" y="0"/>
            <a:ext cx="2950475" cy="49877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sv-SE" sz="1200" u="none" cap="none" strike="noStrike">
                <a:solidFill>
                  <a:srgbClr val="000000"/>
                </a:solidFill>
                <a:latin typeface="Calibri"/>
                <a:ea typeface="Calibri"/>
                <a:cs typeface="Calibri"/>
                <a:sym typeface="Calibri"/>
              </a:rPr>
              <a:t>2023-11-27</a:t>
            </a:r>
            <a:endParaRPr b="0" i="0" sz="1200" u="none" cap="none" strike="noStrike">
              <a:solidFill>
                <a:srgbClr val="000000"/>
              </a:solidFill>
              <a:latin typeface="Calibri"/>
              <a:ea typeface="Calibri"/>
              <a:cs typeface="Calibri"/>
              <a:sym typeface="Calibri"/>
            </a:endParaRPr>
          </a:p>
        </p:txBody>
      </p:sp>
      <p:sp>
        <p:nvSpPr>
          <p:cNvPr id="695" name="Google Shape;695;p11:notes"/>
          <p:cNvSpPr txBox="1"/>
          <p:nvPr>
            <p:ph idx="12" type="sldNum"/>
          </p:nvPr>
        </p:nvSpPr>
        <p:spPr>
          <a:xfrm>
            <a:off x="3856737" y="9442154"/>
            <a:ext cx="2950475" cy="49877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sv-S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12:notes"/>
          <p:cNvSpPr txBox="1"/>
          <p:nvPr>
            <p:ph idx="1" type="body"/>
          </p:nvPr>
        </p:nvSpPr>
        <p:spPr>
          <a:xfrm>
            <a:off x="680879" y="4784070"/>
            <a:ext cx="5447030" cy="391423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12: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13:notes"/>
          <p:cNvSpPr txBox="1"/>
          <p:nvPr>
            <p:ph idx="1" type="body"/>
          </p:nvPr>
        </p:nvSpPr>
        <p:spPr>
          <a:xfrm>
            <a:off x="680879" y="4784070"/>
            <a:ext cx="5447030" cy="391423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13: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14:notes"/>
          <p:cNvSpPr txBox="1"/>
          <p:nvPr>
            <p:ph idx="1" type="body"/>
          </p:nvPr>
        </p:nvSpPr>
        <p:spPr>
          <a:xfrm>
            <a:off x="680879" y="4784070"/>
            <a:ext cx="5447030" cy="391423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14: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15:notes"/>
          <p:cNvSpPr txBox="1"/>
          <p:nvPr>
            <p:ph idx="1" type="body"/>
          </p:nvPr>
        </p:nvSpPr>
        <p:spPr>
          <a:xfrm>
            <a:off x="680879" y="4784070"/>
            <a:ext cx="5447030" cy="391423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0" name="Google Shape;800;p15: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notes"/>
          <p:cNvSpPr txBox="1"/>
          <p:nvPr>
            <p:ph idx="1" type="body"/>
          </p:nvPr>
        </p:nvSpPr>
        <p:spPr>
          <a:xfrm>
            <a:off x="680879" y="4784070"/>
            <a:ext cx="5447030" cy="391423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2: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notes"/>
          <p:cNvSpPr txBox="1"/>
          <p:nvPr>
            <p:ph idx="1" type="body"/>
          </p:nvPr>
        </p:nvSpPr>
        <p:spPr>
          <a:xfrm>
            <a:off x="680879" y="4784070"/>
            <a:ext cx="5447030" cy="391423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3: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4:notes"/>
          <p:cNvSpPr txBox="1"/>
          <p:nvPr>
            <p:ph idx="1" type="body"/>
          </p:nvPr>
        </p:nvSpPr>
        <p:spPr>
          <a:xfrm>
            <a:off x="680879" y="4784070"/>
            <a:ext cx="5447030" cy="391423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4: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5:notes"/>
          <p:cNvSpPr txBox="1"/>
          <p:nvPr>
            <p:ph idx="1" type="body"/>
          </p:nvPr>
        </p:nvSpPr>
        <p:spPr>
          <a:xfrm>
            <a:off x="680879" y="4784070"/>
            <a:ext cx="5447030" cy="391423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5: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6:notes"/>
          <p:cNvSpPr txBox="1"/>
          <p:nvPr>
            <p:ph idx="1" type="body"/>
          </p:nvPr>
        </p:nvSpPr>
        <p:spPr>
          <a:xfrm>
            <a:off x="680879" y="4784070"/>
            <a:ext cx="5447030" cy="391423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6: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7:notes"/>
          <p:cNvSpPr txBox="1"/>
          <p:nvPr>
            <p:ph idx="1" type="body"/>
          </p:nvPr>
        </p:nvSpPr>
        <p:spPr>
          <a:xfrm>
            <a:off x="680879" y="4784070"/>
            <a:ext cx="5447030" cy="391423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7: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8:notes"/>
          <p:cNvSpPr txBox="1"/>
          <p:nvPr>
            <p:ph idx="1" type="body"/>
          </p:nvPr>
        </p:nvSpPr>
        <p:spPr>
          <a:xfrm>
            <a:off x="680879" y="4784070"/>
            <a:ext cx="5447030" cy="391423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8: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9:notes"/>
          <p:cNvSpPr txBox="1"/>
          <p:nvPr>
            <p:ph idx="1" type="body"/>
          </p:nvPr>
        </p:nvSpPr>
        <p:spPr>
          <a:xfrm>
            <a:off x="680879" y="4784070"/>
            <a:ext cx="5447030" cy="391423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9: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3.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jpg"/><Relationship Id="rId3"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 Id="rId3"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 Id="rId3"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 Id="rId3" Type="http://schemas.openxmlformats.org/officeDocument/2006/relationships/image" Target="../media/image3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2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rtbild">
  <p:cSld name="2. Startbild">
    <p:spTree>
      <p:nvGrpSpPr>
        <p:cNvPr id="15" name="Shape 15"/>
        <p:cNvGrpSpPr/>
        <p:nvPr/>
      </p:nvGrpSpPr>
      <p:grpSpPr>
        <a:xfrm>
          <a:off x="0" y="0"/>
          <a:ext cx="0" cy="0"/>
          <a:chOff x="0" y="0"/>
          <a:chExt cx="0" cy="0"/>
        </a:xfrm>
      </p:grpSpPr>
      <p:pic>
        <p:nvPicPr>
          <p:cNvPr descr="En bild som visar inomhus, person, stående, kök&#10;&#10;Automatiskt genererad beskrivning" id="16" name="Google Shape;16;p1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En bild som visar gitarr&#10;&#10;Automatiskt genererad beskrivning" id="17" name="Google Shape;17;p1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8" name="Google Shape;18;p17"/>
          <p:cNvPicPr preferRelativeResize="0"/>
          <p:nvPr/>
        </p:nvPicPr>
        <p:blipFill rotWithShape="1">
          <a:blip r:embed="rId4">
            <a:alphaModFix/>
          </a:blip>
          <a:srcRect b="0" l="0" r="0" t="0"/>
          <a:stretch/>
        </p:blipFill>
        <p:spPr>
          <a:xfrm>
            <a:off x="488373" y="372371"/>
            <a:ext cx="1578536" cy="749521"/>
          </a:xfrm>
          <a:prstGeom prst="rect">
            <a:avLst/>
          </a:prstGeom>
          <a:noFill/>
          <a:ln>
            <a:noFill/>
          </a:ln>
        </p:spPr>
      </p:pic>
      <p:sp>
        <p:nvSpPr>
          <p:cNvPr id="19" name="Google Shape;19;p17"/>
          <p:cNvSpPr txBox="1"/>
          <p:nvPr>
            <p:ph idx="1" type="body"/>
          </p:nvPr>
        </p:nvSpPr>
        <p:spPr>
          <a:xfrm>
            <a:off x="963955" y="3679467"/>
            <a:ext cx="8895339" cy="187029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17"/>
          <p:cNvSpPr txBox="1"/>
          <p:nvPr>
            <p:ph idx="2" type="body"/>
          </p:nvPr>
        </p:nvSpPr>
        <p:spPr>
          <a:xfrm>
            <a:off x="963955" y="5559472"/>
            <a:ext cx="5430387" cy="4297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77" name="Shape 77"/>
        <p:cNvGrpSpPr/>
        <p:nvPr/>
      </p:nvGrpSpPr>
      <p:grpSpPr>
        <a:xfrm>
          <a:off x="0" y="0"/>
          <a:ext cx="0" cy="0"/>
          <a:chOff x="0" y="0"/>
          <a:chExt cx="0" cy="0"/>
        </a:xfrm>
      </p:grpSpPr>
      <p:sp>
        <p:nvSpPr>
          <p:cNvPr id="78" name="Google Shape;78;p28"/>
          <p:cNvSpPr txBox="1"/>
          <p:nvPr>
            <p:ph type="ctrTitle"/>
          </p:nvPr>
        </p:nvSpPr>
        <p:spPr>
          <a:xfrm>
            <a:off x="1524000" y="1728538"/>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8"/>
          <p:cNvSpPr txBox="1"/>
          <p:nvPr>
            <p:ph idx="1" type="subTitle"/>
          </p:nvPr>
        </p:nvSpPr>
        <p:spPr>
          <a:xfrm>
            <a:off x="1524000" y="4208213"/>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80" name="Google Shape;80;p28"/>
          <p:cNvSpPr txBox="1"/>
          <p:nvPr>
            <p:ph idx="10" type="dt"/>
          </p:nvPr>
        </p:nvSpPr>
        <p:spPr>
          <a:xfrm>
            <a:off x="10529180" y="119419"/>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8"/>
          <p:cNvSpPr txBox="1"/>
          <p:nvPr>
            <p:ph idx="12" type="sldNum"/>
          </p:nvPr>
        </p:nvSpPr>
        <p:spPr>
          <a:xfrm>
            <a:off x="11455684" y="13023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tartbild">
  <p:cSld name="1. Startbild">
    <p:bg>
      <p:bgPr>
        <a:solidFill>
          <a:srgbClr val="EFF2F5"/>
        </a:solidFill>
      </p:bgPr>
    </p:bg>
    <p:spTree>
      <p:nvGrpSpPr>
        <p:cNvPr id="82" name="Shape 82"/>
        <p:cNvGrpSpPr/>
        <p:nvPr/>
      </p:nvGrpSpPr>
      <p:grpSpPr>
        <a:xfrm>
          <a:off x="0" y="0"/>
          <a:ext cx="0" cy="0"/>
          <a:chOff x="0" y="0"/>
          <a:chExt cx="0" cy="0"/>
        </a:xfrm>
      </p:grpSpPr>
      <p:sp>
        <p:nvSpPr>
          <p:cNvPr id="83" name="Google Shape;83;p29"/>
          <p:cNvSpPr/>
          <p:nvPr/>
        </p:nvSpPr>
        <p:spPr>
          <a:xfrm>
            <a:off x="0" y="0"/>
            <a:ext cx="12192000" cy="6858000"/>
          </a:xfrm>
          <a:prstGeom prst="rect">
            <a:avLst/>
          </a:prstGeom>
          <a:solidFill>
            <a:srgbClr val="EFF2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pic>
        <p:nvPicPr>
          <p:cNvPr id="84" name="Google Shape;84;p29"/>
          <p:cNvPicPr preferRelativeResize="0"/>
          <p:nvPr/>
        </p:nvPicPr>
        <p:blipFill rotWithShape="1">
          <a:blip r:embed="rId2">
            <a:alphaModFix/>
          </a:blip>
          <a:srcRect b="0" l="0" r="0" t="0"/>
          <a:stretch/>
        </p:blipFill>
        <p:spPr>
          <a:xfrm>
            <a:off x="643842" y="497090"/>
            <a:ext cx="1997637" cy="948519"/>
          </a:xfrm>
          <a:prstGeom prst="rect">
            <a:avLst/>
          </a:prstGeom>
          <a:noFill/>
          <a:ln>
            <a:noFill/>
          </a:ln>
        </p:spPr>
      </p:pic>
      <p:sp>
        <p:nvSpPr>
          <p:cNvPr id="85" name="Google Shape;85;p29"/>
          <p:cNvSpPr txBox="1"/>
          <p:nvPr>
            <p:ph idx="1" type="body"/>
          </p:nvPr>
        </p:nvSpPr>
        <p:spPr>
          <a:xfrm>
            <a:off x="643842" y="2450892"/>
            <a:ext cx="5430387" cy="261640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6000"/>
              <a:buFont typeface="Arial"/>
              <a:buNone/>
              <a:defRPr b="1" i="0" sz="6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6" name="Google Shape;86;p29"/>
          <p:cNvSpPr/>
          <p:nvPr/>
        </p:nvSpPr>
        <p:spPr>
          <a:xfrm>
            <a:off x="6117771" y="0"/>
            <a:ext cx="6074229" cy="6883400"/>
          </a:xfrm>
          <a:custGeom>
            <a:rect b="b" l="l" r="r" t="t"/>
            <a:pathLst>
              <a:path extrusionOk="0" h="6883400" w="5416509">
                <a:moveTo>
                  <a:pt x="2810340" y="0"/>
                </a:moveTo>
                <a:lnTo>
                  <a:pt x="5416509" y="0"/>
                </a:lnTo>
                <a:lnTo>
                  <a:pt x="5416509" y="6858000"/>
                </a:lnTo>
                <a:lnTo>
                  <a:pt x="0" y="6883400"/>
                </a:lnTo>
                <a:lnTo>
                  <a:pt x="281034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sp>
        <p:nvSpPr>
          <p:cNvPr id="87" name="Google Shape;87;p29"/>
          <p:cNvSpPr/>
          <p:nvPr>
            <p:ph idx="2" type="pic"/>
          </p:nvPr>
        </p:nvSpPr>
        <p:spPr>
          <a:xfrm>
            <a:off x="6590962" y="996750"/>
            <a:ext cx="4009177" cy="4864500"/>
          </a:xfrm>
          <a:prstGeom prst="rect">
            <a:avLst/>
          </a:prstGeom>
          <a:solidFill>
            <a:schemeClr val="lt1"/>
          </a:solidFill>
          <a:ln>
            <a:noFill/>
          </a:ln>
        </p:spPr>
      </p:sp>
      <p:sp>
        <p:nvSpPr>
          <p:cNvPr id="88" name="Google Shape;88;p29"/>
          <p:cNvSpPr txBox="1"/>
          <p:nvPr>
            <p:ph idx="3" type="body"/>
          </p:nvPr>
        </p:nvSpPr>
        <p:spPr>
          <a:xfrm>
            <a:off x="643842" y="5431455"/>
            <a:ext cx="5430387" cy="4297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rtbild">
  <p:cSld name="2. Startbild 2">
    <p:spTree>
      <p:nvGrpSpPr>
        <p:cNvPr id="89" name="Shape 89"/>
        <p:cNvGrpSpPr/>
        <p:nvPr/>
      </p:nvGrpSpPr>
      <p:grpSpPr>
        <a:xfrm>
          <a:off x="0" y="0"/>
          <a:ext cx="0" cy="0"/>
          <a:chOff x="0" y="0"/>
          <a:chExt cx="0" cy="0"/>
        </a:xfrm>
      </p:grpSpPr>
      <p:pic>
        <p:nvPicPr>
          <p:cNvPr descr="En bild som visar inomhus, person, stående, kök&#10;&#10;Automatiskt genererad beskrivning" id="90" name="Google Shape;90;p3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En bild som visar gitarr&#10;&#10;Automatiskt genererad beskrivning" id="91" name="Google Shape;91;p3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92" name="Google Shape;92;p30"/>
          <p:cNvPicPr preferRelativeResize="0"/>
          <p:nvPr/>
        </p:nvPicPr>
        <p:blipFill rotWithShape="1">
          <a:blip r:embed="rId4">
            <a:alphaModFix/>
          </a:blip>
          <a:srcRect b="0" l="0" r="0" t="0"/>
          <a:stretch/>
        </p:blipFill>
        <p:spPr>
          <a:xfrm>
            <a:off x="488373" y="372371"/>
            <a:ext cx="1578536" cy="749521"/>
          </a:xfrm>
          <a:prstGeom prst="rect">
            <a:avLst/>
          </a:prstGeom>
          <a:noFill/>
          <a:ln>
            <a:noFill/>
          </a:ln>
        </p:spPr>
      </p:pic>
      <p:sp>
        <p:nvSpPr>
          <p:cNvPr id="93" name="Google Shape;93;p30"/>
          <p:cNvSpPr txBox="1"/>
          <p:nvPr>
            <p:ph idx="1" type="body"/>
          </p:nvPr>
        </p:nvSpPr>
        <p:spPr>
          <a:xfrm>
            <a:off x="963955" y="3679467"/>
            <a:ext cx="8895339" cy="187029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4" name="Google Shape;94;p30"/>
          <p:cNvSpPr txBox="1"/>
          <p:nvPr>
            <p:ph idx="2" type="body"/>
          </p:nvPr>
        </p:nvSpPr>
        <p:spPr>
          <a:xfrm>
            <a:off x="963955" y="5559472"/>
            <a:ext cx="5430387" cy="4297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sida med rubrik">
  <p:cSld name="Tom sida med rubrik">
    <p:spTree>
      <p:nvGrpSpPr>
        <p:cNvPr id="95" name="Shape 95"/>
        <p:cNvGrpSpPr/>
        <p:nvPr/>
      </p:nvGrpSpPr>
      <p:grpSpPr>
        <a:xfrm>
          <a:off x="0" y="0"/>
          <a:ext cx="0" cy="0"/>
          <a:chOff x="0" y="0"/>
          <a:chExt cx="0" cy="0"/>
        </a:xfrm>
      </p:grpSpPr>
      <p:sp>
        <p:nvSpPr>
          <p:cNvPr id="96" name="Google Shape;96;p31"/>
          <p:cNvSpPr txBox="1"/>
          <p:nvPr>
            <p:ph type="title"/>
          </p:nvPr>
        </p:nvSpPr>
        <p:spPr>
          <a:xfrm>
            <a:off x="831850" y="989572"/>
            <a:ext cx="10515600" cy="101885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400"/>
              <a:buFont typeface="Arial"/>
              <a:buNone/>
              <a:defRPr b="1" i="0" sz="4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31"/>
          <p:cNvSpPr txBox="1"/>
          <p:nvPr>
            <p:ph idx="10" type="dt"/>
          </p:nvPr>
        </p:nvSpPr>
        <p:spPr>
          <a:xfrm>
            <a:off x="10529180" y="119419"/>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1"/>
          <p:cNvSpPr txBox="1"/>
          <p:nvPr>
            <p:ph idx="12" type="sldNum"/>
          </p:nvPr>
        </p:nvSpPr>
        <p:spPr>
          <a:xfrm>
            <a:off x="11455684" y="13023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bild">
  <p:cSld name="Text + bild">
    <p:spTree>
      <p:nvGrpSpPr>
        <p:cNvPr id="99" name="Shape 99"/>
        <p:cNvGrpSpPr/>
        <p:nvPr/>
      </p:nvGrpSpPr>
      <p:grpSpPr>
        <a:xfrm>
          <a:off x="0" y="0"/>
          <a:ext cx="0" cy="0"/>
          <a:chOff x="0" y="0"/>
          <a:chExt cx="0" cy="0"/>
        </a:xfrm>
      </p:grpSpPr>
      <p:sp>
        <p:nvSpPr>
          <p:cNvPr id="100" name="Google Shape;100;p32"/>
          <p:cNvSpPr/>
          <p:nvPr>
            <p:ph idx="2" type="pic"/>
          </p:nvPr>
        </p:nvSpPr>
        <p:spPr>
          <a:xfrm>
            <a:off x="6371915" y="1103882"/>
            <a:ext cx="5352206" cy="4939732"/>
          </a:xfrm>
          <a:prstGeom prst="rect">
            <a:avLst/>
          </a:prstGeom>
          <a:solidFill>
            <a:schemeClr val="lt2"/>
          </a:solidFill>
          <a:ln>
            <a:noFill/>
          </a:ln>
        </p:spPr>
      </p:sp>
      <p:sp>
        <p:nvSpPr>
          <p:cNvPr id="101" name="Google Shape;101;p32"/>
          <p:cNvSpPr txBox="1"/>
          <p:nvPr>
            <p:ph type="ctrTitle"/>
          </p:nvPr>
        </p:nvSpPr>
        <p:spPr>
          <a:xfrm>
            <a:off x="819504" y="2036324"/>
            <a:ext cx="4996307" cy="124453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600"/>
              <a:buFont typeface="Arial"/>
              <a:buNone/>
              <a:defRPr b="1" i="0"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32"/>
          <p:cNvSpPr txBox="1"/>
          <p:nvPr>
            <p:ph idx="1" type="subTitle"/>
          </p:nvPr>
        </p:nvSpPr>
        <p:spPr>
          <a:xfrm>
            <a:off x="803275" y="3493939"/>
            <a:ext cx="5016812" cy="1663481"/>
          </a:xfrm>
          <a:prstGeom prst="rect">
            <a:avLst/>
          </a:prstGeom>
          <a:noFill/>
          <a:ln>
            <a:noFill/>
          </a:ln>
        </p:spPr>
        <p:txBody>
          <a:bodyPr anchorCtr="0" anchor="t" bIns="45700" lIns="91425" spcFirstLastPara="1" rIns="91425" wrap="square" tIns="45700">
            <a:noAutofit/>
          </a:bodyPr>
          <a:lstStyle>
            <a:lvl1pPr lvl="0" marR="0" rtl="0" algn="l">
              <a:lnSpc>
                <a:spcPct val="13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03" name="Google Shape;103;p32"/>
          <p:cNvSpPr txBox="1"/>
          <p:nvPr>
            <p:ph idx="10" type="dt"/>
          </p:nvPr>
        </p:nvSpPr>
        <p:spPr>
          <a:xfrm>
            <a:off x="10529180" y="119419"/>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2"/>
          <p:cNvSpPr txBox="1"/>
          <p:nvPr>
            <p:ph idx="12" type="sldNum"/>
          </p:nvPr>
        </p:nvSpPr>
        <p:spPr>
          <a:xfrm>
            <a:off x="11455684" y="13023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Rubrik, punktlista, färgad bakgrund">
  <p:cSld name="1. Rubrik, punktlista, färgad bakgrund">
    <p:bg>
      <p:bgPr>
        <a:solidFill>
          <a:schemeClr val="accent2"/>
        </a:solidFill>
      </p:bgPr>
    </p:bg>
    <p:spTree>
      <p:nvGrpSpPr>
        <p:cNvPr id="105" name="Shape 105"/>
        <p:cNvGrpSpPr/>
        <p:nvPr/>
      </p:nvGrpSpPr>
      <p:grpSpPr>
        <a:xfrm>
          <a:off x="0" y="0"/>
          <a:ext cx="0" cy="0"/>
          <a:chOff x="0" y="0"/>
          <a:chExt cx="0" cy="0"/>
        </a:xfrm>
      </p:grpSpPr>
      <p:sp>
        <p:nvSpPr>
          <p:cNvPr id="106" name="Google Shape;106;p33"/>
          <p:cNvSpPr/>
          <p:nvPr/>
        </p:nvSpPr>
        <p:spPr>
          <a:xfrm>
            <a:off x="0" y="0"/>
            <a:ext cx="12192000" cy="6858000"/>
          </a:xfrm>
          <a:prstGeom prst="rect">
            <a:avLst/>
          </a:prstGeom>
          <a:solidFill>
            <a:srgbClr val="F4BC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sp>
        <p:nvSpPr>
          <p:cNvPr id="107" name="Google Shape;107;p33"/>
          <p:cNvSpPr/>
          <p:nvPr/>
        </p:nvSpPr>
        <p:spPr>
          <a:xfrm>
            <a:off x="5355771" y="0"/>
            <a:ext cx="6836229" cy="6858000"/>
          </a:xfrm>
          <a:custGeom>
            <a:rect b="b" l="l" r="r" t="t"/>
            <a:pathLst>
              <a:path extrusionOk="0" h="6858000" w="6096000">
                <a:moveTo>
                  <a:pt x="2108200" y="0"/>
                </a:moveTo>
                <a:lnTo>
                  <a:pt x="6096000" y="0"/>
                </a:lnTo>
                <a:lnTo>
                  <a:pt x="6096000" y="6858000"/>
                </a:lnTo>
                <a:lnTo>
                  <a:pt x="0" y="6858000"/>
                </a:lnTo>
                <a:lnTo>
                  <a:pt x="210820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sp>
        <p:nvSpPr>
          <p:cNvPr id="108" name="Google Shape;108;p33"/>
          <p:cNvSpPr txBox="1"/>
          <p:nvPr>
            <p:ph type="ctrTitle"/>
          </p:nvPr>
        </p:nvSpPr>
        <p:spPr>
          <a:xfrm>
            <a:off x="840148" y="1841311"/>
            <a:ext cx="4727531" cy="182012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Arial"/>
              <a:buNone/>
              <a:defRPr b="1" i="0"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3"/>
          <p:cNvSpPr txBox="1"/>
          <p:nvPr>
            <p:ph idx="1" type="subTitle"/>
          </p:nvPr>
        </p:nvSpPr>
        <p:spPr>
          <a:xfrm>
            <a:off x="823919" y="3874514"/>
            <a:ext cx="4575396" cy="1663481"/>
          </a:xfrm>
          <a:prstGeom prst="rect">
            <a:avLst/>
          </a:prstGeom>
          <a:noFill/>
          <a:ln>
            <a:noFill/>
          </a:ln>
        </p:spPr>
        <p:txBody>
          <a:bodyPr anchorCtr="0" anchor="t" bIns="45700" lIns="91425" spcFirstLastPara="1" rIns="91425" wrap="square" tIns="45700">
            <a:noAutofit/>
          </a:bodyPr>
          <a:lstStyle>
            <a:lvl1pPr lvl="0" marR="0" rtl="0" algn="l">
              <a:lnSpc>
                <a:spcPct val="13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10" name="Google Shape;110;p33"/>
          <p:cNvSpPr txBox="1"/>
          <p:nvPr>
            <p:ph idx="2" type="body"/>
          </p:nvPr>
        </p:nvSpPr>
        <p:spPr>
          <a:xfrm>
            <a:off x="7492323" y="1841311"/>
            <a:ext cx="4298058" cy="3381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1" name="Google Shape;111;p33"/>
          <p:cNvSpPr txBox="1"/>
          <p:nvPr>
            <p:ph idx="3" type="body"/>
          </p:nvPr>
        </p:nvSpPr>
        <p:spPr>
          <a:xfrm>
            <a:off x="7492323" y="4303976"/>
            <a:ext cx="4298058" cy="1070664"/>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1pPr>
            <a:lvl2pPr indent="-330200" lvl="1" marL="914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2pPr>
            <a:lvl3pPr indent="-330200" lvl="2" marL="1371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228600" lvl="7" marL="36576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112" name="Google Shape;112;p33"/>
          <p:cNvSpPr txBox="1"/>
          <p:nvPr>
            <p:ph idx="4" type="body"/>
          </p:nvPr>
        </p:nvSpPr>
        <p:spPr>
          <a:xfrm>
            <a:off x="7492323" y="3874514"/>
            <a:ext cx="4298058" cy="3381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3" name="Google Shape;113;p33"/>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3"/>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lt1"/>
                </a:solidFill>
                <a:latin typeface="Arial"/>
                <a:ea typeface="Arial"/>
                <a:cs typeface="Arial"/>
                <a:sym typeface="Arial"/>
              </a:defRPr>
            </a:lvl1pPr>
            <a:lvl2pPr indent="0" lvl="1" marL="0" algn="r">
              <a:spcBef>
                <a:spcPts val="0"/>
              </a:spcBef>
              <a:buNone/>
              <a:defRPr b="0" i="0" sz="800">
                <a:solidFill>
                  <a:schemeClr val="lt1"/>
                </a:solidFill>
                <a:latin typeface="Arial"/>
                <a:ea typeface="Arial"/>
                <a:cs typeface="Arial"/>
                <a:sym typeface="Arial"/>
              </a:defRPr>
            </a:lvl2pPr>
            <a:lvl3pPr indent="0" lvl="2" marL="0" algn="r">
              <a:spcBef>
                <a:spcPts val="0"/>
              </a:spcBef>
              <a:buNone/>
              <a:defRPr b="0" i="0" sz="800">
                <a:solidFill>
                  <a:schemeClr val="lt1"/>
                </a:solidFill>
                <a:latin typeface="Arial"/>
                <a:ea typeface="Arial"/>
                <a:cs typeface="Arial"/>
                <a:sym typeface="Arial"/>
              </a:defRPr>
            </a:lvl3pPr>
            <a:lvl4pPr indent="0" lvl="3" marL="0" algn="r">
              <a:spcBef>
                <a:spcPts val="0"/>
              </a:spcBef>
              <a:buNone/>
              <a:defRPr b="0" i="0" sz="800">
                <a:solidFill>
                  <a:schemeClr val="lt1"/>
                </a:solidFill>
                <a:latin typeface="Arial"/>
                <a:ea typeface="Arial"/>
                <a:cs typeface="Arial"/>
                <a:sym typeface="Arial"/>
              </a:defRPr>
            </a:lvl4pPr>
            <a:lvl5pPr indent="0" lvl="4" marL="0" algn="r">
              <a:spcBef>
                <a:spcPts val="0"/>
              </a:spcBef>
              <a:buNone/>
              <a:defRPr b="0" i="0" sz="800">
                <a:solidFill>
                  <a:schemeClr val="lt1"/>
                </a:solidFill>
                <a:latin typeface="Arial"/>
                <a:ea typeface="Arial"/>
                <a:cs typeface="Arial"/>
                <a:sym typeface="Arial"/>
              </a:defRPr>
            </a:lvl5pPr>
            <a:lvl6pPr indent="0" lvl="5" marL="0" algn="r">
              <a:spcBef>
                <a:spcPts val="0"/>
              </a:spcBef>
              <a:buNone/>
              <a:defRPr b="0" i="0" sz="800">
                <a:solidFill>
                  <a:schemeClr val="lt1"/>
                </a:solidFill>
                <a:latin typeface="Arial"/>
                <a:ea typeface="Arial"/>
                <a:cs typeface="Arial"/>
                <a:sym typeface="Arial"/>
              </a:defRPr>
            </a:lvl6pPr>
            <a:lvl7pPr indent="0" lvl="6" marL="0" algn="r">
              <a:spcBef>
                <a:spcPts val="0"/>
              </a:spcBef>
              <a:buNone/>
              <a:defRPr b="0" i="0" sz="800">
                <a:solidFill>
                  <a:schemeClr val="lt1"/>
                </a:solidFill>
                <a:latin typeface="Arial"/>
                <a:ea typeface="Arial"/>
                <a:cs typeface="Arial"/>
                <a:sym typeface="Arial"/>
              </a:defRPr>
            </a:lvl7pPr>
            <a:lvl8pPr indent="0" lvl="7" marL="0" algn="r">
              <a:spcBef>
                <a:spcPts val="0"/>
              </a:spcBef>
              <a:buNone/>
              <a:defRPr b="0" i="0" sz="800">
                <a:solidFill>
                  <a:schemeClr val="lt1"/>
                </a:solidFill>
                <a:latin typeface="Arial"/>
                <a:ea typeface="Arial"/>
                <a:cs typeface="Arial"/>
                <a:sym typeface="Arial"/>
              </a:defRPr>
            </a:lvl8pPr>
            <a:lvl9pPr indent="0" lvl="8" marL="0" algn="r">
              <a:spcBef>
                <a:spcPts val="0"/>
              </a:spcBef>
              <a:buNone/>
              <a:defRPr b="0" i="0" sz="8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cxnSp>
        <p:nvCxnSpPr>
          <p:cNvPr id="115" name="Google Shape;115;p33"/>
          <p:cNvCxnSpPr/>
          <p:nvPr/>
        </p:nvCxnSpPr>
        <p:spPr>
          <a:xfrm>
            <a:off x="333488" y="438382"/>
            <a:ext cx="11456894" cy="0"/>
          </a:xfrm>
          <a:prstGeom prst="straightConnector1">
            <a:avLst/>
          </a:prstGeom>
          <a:noFill/>
          <a:ln cap="flat" cmpd="sng" w="9525">
            <a:solidFill>
              <a:schemeClr val="lt1"/>
            </a:solidFill>
            <a:prstDash val="solid"/>
            <a:miter lim="800000"/>
            <a:headEnd len="sm" w="sm" type="none"/>
            <a:tailEnd len="sm" w="sm" type="none"/>
          </a:ln>
        </p:spPr>
      </p:cxnSp>
      <p:pic>
        <p:nvPicPr>
          <p:cNvPr id="116" name="Google Shape;116;p33"/>
          <p:cNvPicPr preferRelativeResize="0"/>
          <p:nvPr/>
        </p:nvPicPr>
        <p:blipFill rotWithShape="1">
          <a:blip r:embed="rId2">
            <a:alphaModFix/>
          </a:blip>
          <a:srcRect b="0" l="0" r="0" t="0"/>
          <a:stretch/>
        </p:blipFill>
        <p:spPr>
          <a:xfrm>
            <a:off x="343317" y="103524"/>
            <a:ext cx="1430143" cy="195306"/>
          </a:xfrm>
          <a:prstGeom prst="rect">
            <a:avLst/>
          </a:prstGeom>
          <a:noFill/>
          <a:ln>
            <a:noFill/>
          </a:ln>
        </p:spPr>
      </p:pic>
      <p:sp>
        <p:nvSpPr>
          <p:cNvPr id="117" name="Google Shape;117;p33"/>
          <p:cNvSpPr txBox="1"/>
          <p:nvPr>
            <p:ph idx="5" type="body"/>
          </p:nvPr>
        </p:nvSpPr>
        <p:spPr>
          <a:xfrm>
            <a:off x="7492323" y="2270771"/>
            <a:ext cx="4298058" cy="1158227"/>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1pPr>
            <a:lvl2pPr indent="-330200" lvl="1" marL="914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2pPr>
            <a:lvl3pPr indent="-330200" lvl="2" marL="1371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228600" lvl="7" marL="36576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extLst>
    <p:ext uri="{DCECCB84-F9BA-43D5-87BE-67443E8EF086}">
      <p15:sldGuideLst>
        <p15:guide id="1" orient="horz" pos="4020">
          <p15:clr>
            <a:srgbClr val="FBAE40"/>
          </p15:clr>
        </p15:guide>
        <p15:guide id="2" pos="506">
          <p15:clr>
            <a:srgbClr val="FBAE40"/>
          </p15:clr>
        </p15:guide>
        <p15:guide id="3" pos="742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npassad layout">
  <p:cSld name="Anpassad layout">
    <p:spTree>
      <p:nvGrpSpPr>
        <p:cNvPr id="118" name="Shape 118"/>
        <p:cNvGrpSpPr/>
        <p:nvPr/>
      </p:nvGrpSpPr>
      <p:grpSpPr>
        <a:xfrm>
          <a:off x="0" y="0"/>
          <a:ext cx="0" cy="0"/>
          <a:chOff x="0" y="0"/>
          <a:chExt cx="0" cy="0"/>
        </a:xfrm>
      </p:grpSpPr>
      <p:sp>
        <p:nvSpPr>
          <p:cNvPr id="119" name="Google Shape;119;p34"/>
          <p:cNvSpPr txBox="1"/>
          <p:nvPr>
            <p:ph type="title"/>
          </p:nvPr>
        </p:nvSpPr>
        <p:spPr>
          <a:xfrm>
            <a:off x="838200" y="90963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34"/>
          <p:cNvSpPr txBox="1"/>
          <p:nvPr>
            <p:ph idx="10" type="dt"/>
          </p:nvPr>
        </p:nvSpPr>
        <p:spPr>
          <a:xfrm>
            <a:off x="10529180" y="119419"/>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4"/>
          <p:cNvSpPr txBox="1"/>
          <p:nvPr>
            <p:ph idx="12" type="sldNum"/>
          </p:nvPr>
        </p:nvSpPr>
        <p:spPr>
          <a:xfrm>
            <a:off x="11455684" y="13023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neskuren bild">
  <p:cSld name="Sneskuren bild">
    <p:spTree>
      <p:nvGrpSpPr>
        <p:cNvPr id="122" name="Shape 122"/>
        <p:cNvGrpSpPr/>
        <p:nvPr/>
      </p:nvGrpSpPr>
      <p:grpSpPr>
        <a:xfrm>
          <a:off x="0" y="0"/>
          <a:ext cx="0" cy="0"/>
          <a:chOff x="0" y="0"/>
          <a:chExt cx="0" cy="0"/>
        </a:xfrm>
      </p:grpSpPr>
      <p:sp>
        <p:nvSpPr>
          <p:cNvPr id="123" name="Google Shape;123;p35"/>
          <p:cNvSpPr/>
          <p:nvPr>
            <p:ph idx="2" type="pic"/>
          </p:nvPr>
        </p:nvSpPr>
        <p:spPr>
          <a:xfrm>
            <a:off x="6096000" y="-28570"/>
            <a:ext cx="6096000" cy="6874043"/>
          </a:xfrm>
          <a:prstGeom prst="rect">
            <a:avLst/>
          </a:prstGeom>
          <a:solidFill>
            <a:srgbClr val="EFF2F5"/>
          </a:solidFill>
          <a:ln>
            <a:noFill/>
          </a:ln>
        </p:spPr>
      </p:sp>
      <p:sp>
        <p:nvSpPr>
          <p:cNvPr id="124" name="Google Shape;124;p35"/>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5"/>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extLst>
    <p:ext uri="{DCECCB84-F9BA-43D5-87BE-67443E8EF086}">
      <p15:sldGuideLst>
        <p15:guide id="1" orient="horz" pos="40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listor med sneskuren bild">
  <p:cSld name="Punktlistor med sneskuren bild">
    <p:spTree>
      <p:nvGrpSpPr>
        <p:cNvPr id="126" name="Shape 126"/>
        <p:cNvGrpSpPr/>
        <p:nvPr/>
      </p:nvGrpSpPr>
      <p:grpSpPr>
        <a:xfrm>
          <a:off x="0" y="0"/>
          <a:ext cx="0" cy="0"/>
          <a:chOff x="0" y="0"/>
          <a:chExt cx="0" cy="0"/>
        </a:xfrm>
      </p:grpSpPr>
      <p:sp>
        <p:nvSpPr>
          <p:cNvPr id="127" name="Google Shape;127;p36"/>
          <p:cNvSpPr/>
          <p:nvPr>
            <p:ph idx="2" type="pic"/>
          </p:nvPr>
        </p:nvSpPr>
        <p:spPr>
          <a:xfrm>
            <a:off x="13612" y="0"/>
            <a:ext cx="4689018" cy="6858000"/>
          </a:xfrm>
          <a:prstGeom prst="rect">
            <a:avLst/>
          </a:prstGeom>
          <a:solidFill>
            <a:schemeClr val="lt2"/>
          </a:solidFill>
          <a:ln>
            <a:noFill/>
          </a:ln>
        </p:spPr>
      </p:sp>
      <p:sp>
        <p:nvSpPr>
          <p:cNvPr id="128" name="Google Shape;128;p36"/>
          <p:cNvSpPr txBox="1"/>
          <p:nvPr>
            <p:ph idx="1" type="subTitle"/>
          </p:nvPr>
        </p:nvSpPr>
        <p:spPr>
          <a:xfrm>
            <a:off x="4751533" y="1213546"/>
            <a:ext cx="1187365" cy="538851"/>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100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29" name="Google Shape;129;p36"/>
          <p:cNvSpPr txBox="1"/>
          <p:nvPr>
            <p:ph idx="3" type="body"/>
          </p:nvPr>
        </p:nvSpPr>
        <p:spPr>
          <a:xfrm>
            <a:off x="6451599" y="789896"/>
            <a:ext cx="5338781" cy="1496146"/>
          </a:xfrm>
          <a:prstGeom prst="rect">
            <a:avLst/>
          </a:prstGeom>
          <a:noFill/>
          <a:ln>
            <a:noFill/>
          </a:ln>
        </p:spPr>
        <p:txBody>
          <a:bodyPr anchorCtr="0" anchor="t" bIns="45700" lIns="91425" spcFirstLastPara="1" rIns="91425" wrap="square" tIns="45700">
            <a:noAutofit/>
          </a:bodyPr>
          <a:lstStyle>
            <a:lvl1pPr indent="-317500" lvl="0" marL="457200" marR="0" rtl="0" algn="l">
              <a:lnSpc>
                <a:spcPct val="100000"/>
              </a:lnSpc>
              <a:spcBef>
                <a:spcPts val="10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1pPr>
            <a:lvl2pPr indent="-317500" lvl="1" marL="914400" marR="0" rtl="0" algn="l">
              <a:lnSpc>
                <a:spcPct val="10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2pPr>
            <a:lvl3pPr indent="-317500" lvl="2" marL="1371600" marR="0" rtl="0" algn="l">
              <a:lnSpc>
                <a:spcPct val="10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3pPr>
            <a:lvl4pPr indent="-317500" lvl="3" marL="1828800" marR="0" rtl="0" algn="l">
              <a:lnSpc>
                <a:spcPct val="10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4pPr>
            <a:lvl5pPr indent="-317500" lvl="4" marL="2286000" marR="0" rtl="0" algn="l">
              <a:lnSpc>
                <a:spcPct val="10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5pPr>
            <a:lvl6pPr indent="-317500" lvl="5" marL="2743200" marR="0" rtl="0" algn="l">
              <a:lnSpc>
                <a:spcPct val="10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6pPr>
            <a:lvl7pPr indent="-317500" lvl="6" marL="3200400" marR="0" rtl="0" algn="l">
              <a:lnSpc>
                <a:spcPct val="10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7pPr>
            <a:lvl8pPr indent="-317500" lvl="7" marL="3657600" marR="0" rtl="0" algn="l">
              <a:lnSpc>
                <a:spcPct val="10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8pPr>
            <a:lvl9pPr indent="-317500" lvl="8" marL="4114800" marR="0" rtl="0" algn="l">
              <a:lnSpc>
                <a:spcPct val="10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9pPr>
          </a:lstStyle>
          <a:p/>
        </p:txBody>
      </p:sp>
      <p:sp>
        <p:nvSpPr>
          <p:cNvPr id="130" name="Google Shape;130;p36"/>
          <p:cNvSpPr txBox="1"/>
          <p:nvPr>
            <p:ph idx="4" type="body"/>
          </p:nvPr>
        </p:nvSpPr>
        <p:spPr>
          <a:xfrm>
            <a:off x="6451599" y="2764608"/>
            <a:ext cx="5338781" cy="1496146"/>
          </a:xfrm>
          <a:prstGeom prst="rect">
            <a:avLst/>
          </a:prstGeom>
          <a:noFill/>
          <a:ln>
            <a:noFill/>
          </a:ln>
        </p:spPr>
        <p:txBody>
          <a:bodyPr anchorCtr="0" anchor="t" bIns="45700" lIns="91425" spcFirstLastPara="1" rIns="91425" wrap="square" tIns="45700">
            <a:noAutofit/>
          </a:bodyPr>
          <a:lstStyle>
            <a:lvl1pPr indent="-317500" lvl="0" marL="457200" marR="0" rtl="0" algn="l">
              <a:lnSpc>
                <a:spcPct val="100000"/>
              </a:lnSpc>
              <a:spcBef>
                <a:spcPts val="10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1pPr>
            <a:lvl2pPr indent="-317500" lvl="1" marL="9144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2pPr>
            <a:lvl3pPr indent="-317500" lvl="2" marL="13716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3pPr>
            <a:lvl4pPr indent="-317500" lvl="3" marL="18288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4pPr>
            <a:lvl5pPr indent="-317500" lvl="4" marL="22860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5pPr>
            <a:lvl6pPr indent="-317500" lvl="5" marL="27432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6pPr>
            <a:lvl7pPr indent="-317500" lvl="6" marL="32004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7pPr>
            <a:lvl8pPr indent="-317500" lvl="7" marL="36576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8pPr>
            <a:lvl9pPr indent="-317500" lvl="8" marL="41148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9pPr>
          </a:lstStyle>
          <a:p/>
        </p:txBody>
      </p:sp>
      <p:sp>
        <p:nvSpPr>
          <p:cNvPr id="131" name="Google Shape;131;p36"/>
          <p:cNvSpPr txBox="1"/>
          <p:nvPr>
            <p:ph idx="5" type="body"/>
          </p:nvPr>
        </p:nvSpPr>
        <p:spPr>
          <a:xfrm>
            <a:off x="6451599" y="4847157"/>
            <a:ext cx="5338781" cy="1496146"/>
          </a:xfrm>
          <a:prstGeom prst="rect">
            <a:avLst/>
          </a:prstGeom>
          <a:noFill/>
          <a:ln>
            <a:noFill/>
          </a:ln>
        </p:spPr>
        <p:txBody>
          <a:bodyPr anchorCtr="0" anchor="t" bIns="45700" lIns="91425" spcFirstLastPara="1" rIns="91425" wrap="square" tIns="45700">
            <a:noAutofit/>
          </a:bodyPr>
          <a:lstStyle>
            <a:lvl1pPr indent="-317500" lvl="0" marL="457200" marR="0" rtl="0" algn="l">
              <a:lnSpc>
                <a:spcPct val="100000"/>
              </a:lnSpc>
              <a:spcBef>
                <a:spcPts val="10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1pPr>
            <a:lvl2pPr indent="-317500" lvl="1" marL="9144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2pPr>
            <a:lvl3pPr indent="-317500" lvl="2" marL="13716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3pPr>
            <a:lvl4pPr indent="-317500" lvl="3" marL="18288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4pPr>
            <a:lvl5pPr indent="-317500" lvl="4" marL="22860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5pPr>
            <a:lvl6pPr indent="-317500" lvl="5" marL="27432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6pPr>
            <a:lvl7pPr indent="-317500" lvl="6" marL="32004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7pPr>
            <a:lvl8pPr indent="-317500" lvl="7" marL="36576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8pPr>
            <a:lvl9pPr indent="-317500" lvl="8" marL="4114800" marR="0" rtl="0" algn="l">
              <a:lnSpc>
                <a:spcPct val="90000"/>
              </a:lnSpc>
              <a:spcBef>
                <a:spcPts val="500"/>
              </a:spcBef>
              <a:spcAft>
                <a:spcPts val="0"/>
              </a:spcAft>
              <a:buClr>
                <a:srgbClr val="33414E"/>
              </a:buClr>
              <a:buSzPts val="1400"/>
              <a:buFont typeface="Arial"/>
              <a:buChar char="•"/>
              <a:defRPr b="0" i="0" sz="1400" u="none" cap="none" strike="noStrike">
                <a:solidFill>
                  <a:srgbClr val="33414E"/>
                </a:solidFill>
                <a:latin typeface="Arial"/>
                <a:ea typeface="Arial"/>
                <a:cs typeface="Arial"/>
                <a:sym typeface="Arial"/>
              </a:defRPr>
            </a:lvl9pPr>
          </a:lstStyle>
          <a:p/>
        </p:txBody>
      </p:sp>
      <p:sp>
        <p:nvSpPr>
          <p:cNvPr id="132" name="Google Shape;132;p36"/>
          <p:cNvSpPr txBox="1"/>
          <p:nvPr>
            <p:ph idx="6" type="body"/>
          </p:nvPr>
        </p:nvSpPr>
        <p:spPr>
          <a:xfrm>
            <a:off x="4751534" y="3167808"/>
            <a:ext cx="1187366" cy="50964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3" name="Google Shape;133;p36"/>
          <p:cNvSpPr txBox="1"/>
          <p:nvPr>
            <p:ph idx="7" type="body"/>
          </p:nvPr>
        </p:nvSpPr>
        <p:spPr>
          <a:xfrm>
            <a:off x="4751533" y="5264211"/>
            <a:ext cx="1187367" cy="50964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4" name="Google Shape;134;p36"/>
          <p:cNvSpPr txBox="1"/>
          <p:nvPr>
            <p:ph idx="8" type="body"/>
          </p:nvPr>
        </p:nvSpPr>
        <p:spPr>
          <a:xfrm>
            <a:off x="333489" y="2286042"/>
            <a:ext cx="3324112" cy="164783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5" name="Google Shape;135;p36"/>
          <p:cNvSpPr txBox="1"/>
          <p:nvPr>
            <p:ph idx="9" type="body"/>
          </p:nvPr>
        </p:nvSpPr>
        <p:spPr>
          <a:xfrm>
            <a:off x="333488" y="4158450"/>
            <a:ext cx="3585369" cy="14049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0000"/>
              </a:lnSpc>
              <a:spcBef>
                <a:spcPts val="10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6" name="Google Shape;136;p36"/>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6"/>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cxnSp>
        <p:nvCxnSpPr>
          <p:cNvPr id="138" name="Google Shape;138;p36"/>
          <p:cNvCxnSpPr/>
          <p:nvPr/>
        </p:nvCxnSpPr>
        <p:spPr>
          <a:xfrm>
            <a:off x="333488" y="438382"/>
            <a:ext cx="3213753" cy="0"/>
          </a:xfrm>
          <a:prstGeom prst="straightConnector1">
            <a:avLst/>
          </a:prstGeom>
          <a:noFill/>
          <a:ln cap="flat" cmpd="sng" w="9525">
            <a:solidFill>
              <a:schemeClr val="dk2"/>
            </a:solidFill>
            <a:prstDash val="solid"/>
            <a:miter lim="800000"/>
            <a:headEnd len="sm" w="sm" type="none"/>
            <a:tailEnd len="sm" w="sm" type="none"/>
          </a:ln>
        </p:spPr>
      </p:cxnSp>
      <p:pic>
        <p:nvPicPr>
          <p:cNvPr id="139" name="Google Shape;139;p36"/>
          <p:cNvPicPr preferRelativeResize="0"/>
          <p:nvPr/>
        </p:nvPicPr>
        <p:blipFill rotWithShape="1">
          <a:blip r:embed="rId2">
            <a:alphaModFix/>
          </a:blip>
          <a:srcRect b="0" l="0" r="0" t="0"/>
          <a:stretch/>
        </p:blipFill>
        <p:spPr>
          <a:xfrm>
            <a:off x="333491" y="104033"/>
            <a:ext cx="1441406" cy="19684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 med bild">
  <p:cSld name="Citat med bild">
    <p:spTree>
      <p:nvGrpSpPr>
        <p:cNvPr id="140" name="Shape 140"/>
        <p:cNvGrpSpPr/>
        <p:nvPr/>
      </p:nvGrpSpPr>
      <p:grpSpPr>
        <a:xfrm>
          <a:off x="0" y="0"/>
          <a:ext cx="0" cy="0"/>
          <a:chOff x="0" y="0"/>
          <a:chExt cx="0" cy="0"/>
        </a:xfrm>
      </p:grpSpPr>
      <p:sp>
        <p:nvSpPr>
          <p:cNvPr id="141" name="Google Shape;141;p37"/>
          <p:cNvSpPr txBox="1"/>
          <p:nvPr>
            <p:ph idx="1" type="body"/>
          </p:nvPr>
        </p:nvSpPr>
        <p:spPr>
          <a:xfrm>
            <a:off x="846182" y="3037054"/>
            <a:ext cx="5201327" cy="14610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1000"/>
              </a:spcBef>
              <a:spcAft>
                <a:spcPts val="0"/>
              </a:spcAft>
              <a:buClr>
                <a:schemeClr val="accent1"/>
              </a:buClr>
              <a:buSzPts val="4000"/>
              <a:buFont typeface="Arial"/>
              <a:buNone/>
              <a:defRPr b="1" i="0" sz="40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2" name="Google Shape;142;p37"/>
          <p:cNvSpPr txBox="1"/>
          <p:nvPr>
            <p:ph idx="2" type="body"/>
          </p:nvPr>
        </p:nvSpPr>
        <p:spPr>
          <a:xfrm>
            <a:off x="2034533" y="4736818"/>
            <a:ext cx="2824624" cy="29676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100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 name="Google Shape;143;p37"/>
          <p:cNvSpPr txBox="1"/>
          <p:nvPr>
            <p:ph idx="3" type="body"/>
          </p:nvPr>
        </p:nvSpPr>
        <p:spPr>
          <a:xfrm>
            <a:off x="2891756" y="1555481"/>
            <a:ext cx="1110178" cy="117138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lt2"/>
              </a:buClr>
              <a:buSzPts val="13800"/>
              <a:buFont typeface="Arial"/>
              <a:buNone/>
              <a:defRPr b="1" i="0" sz="13800" u="none" cap="none" strike="noStrike">
                <a:solidFill>
                  <a:schemeClr val="lt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4" name="Google Shape;144;p37"/>
          <p:cNvSpPr/>
          <p:nvPr>
            <p:ph idx="4" type="pic"/>
          </p:nvPr>
        </p:nvSpPr>
        <p:spPr>
          <a:xfrm>
            <a:off x="6815139" y="1103882"/>
            <a:ext cx="4908982" cy="4939732"/>
          </a:xfrm>
          <a:prstGeom prst="rect">
            <a:avLst/>
          </a:prstGeom>
          <a:solidFill>
            <a:schemeClr val="lt2"/>
          </a:solidFill>
          <a:ln>
            <a:noFill/>
          </a:ln>
        </p:spPr>
      </p:sp>
      <p:sp>
        <p:nvSpPr>
          <p:cNvPr id="145" name="Google Shape;145;p37"/>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7"/>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21" name="Shape 21"/>
        <p:cNvGrpSpPr/>
        <p:nvPr/>
      </p:nvGrpSpPr>
      <p:grpSpPr>
        <a:xfrm>
          <a:off x="0" y="0"/>
          <a:ext cx="0" cy="0"/>
          <a:chOff x="0" y="0"/>
          <a:chExt cx="0" cy="0"/>
        </a:xfrm>
      </p:grpSpPr>
      <p:sp>
        <p:nvSpPr>
          <p:cNvPr id="22" name="Google Shape;22;p18"/>
          <p:cNvSpPr txBox="1"/>
          <p:nvPr>
            <p:ph idx="10" type="dt"/>
          </p:nvPr>
        </p:nvSpPr>
        <p:spPr>
          <a:xfrm>
            <a:off x="10529180" y="119419"/>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 name="Google Shape;24;p18"/>
          <p:cNvSpPr txBox="1"/>
          <p:nvPr>
            <p:ph idx="12" type="sldNum"/>
          </p:nvPr>
        </p:nvSpPr>
        <p:spPr>
          <a:xfrm>
            <a:off x="11455684" y="13023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ffror">
  <p:cSld name="Siffror">
    <p:bg>
      <p:bgPr>
        <a:solidFill>
          <a:schemeClr val="accent2"/>
        </a:solidFill>
      </p:bgPr>
    </p:bg>
    <p:spTree>
      <p:nvGrpSpPr>
        <p:cNvPr id="147" name="Shape 147"/>
        <p:cNvGrpSpPr/>
        <p:nvPr/>
      </p:nvGrpSpPr>
      <p:grpSpPr>
        <a:xfrm>
          <a:off x="0" y="0"/>
          <a:ext cx="0" cy="0"/>
          <a:chOff x="0" y="0"/>
          <a:chExt cx="0" cy="0"/>
        </a:xfrm>
      </p:grpSpPr>
      <p:sp>
        <p:nvSpPr>
          <p:cNvPr id="148" name="Google Shape;148;p38"/>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cxnSp>
        <p:nvCxnSpPr>
          <p:cNvPr id="149" name="Google Shape;149;p38"/>
          <p:cNvCxnSpPr/>
          <p:nvPr/>
        </p:nvCxnSpPr>
        <p:spPr>
          <a:xfrm>
            <a:off x="333488" y="438382"/>
            <a:ext cx="11456894" cy="0"/>
          </a:xfrm>
          <a:prstGeom prst="straightConnector1">
            <a:avLst/>
          </a:prstGeom>
          <a:noFill/>
          <a:ln cap="flat" cmpd="sng" w="9525">
            <a:solidFill>
              <a:schemeClr val="lt1"/>
            </a:solidFill>
            <a:prstDash val="solid"/>
            <a:miter lim="800000"/>
            <a:headEnd len="sm" w="sm" type="none"/>
            <a:tailEnd len="sm" w="sm" type="none"/>
          </a:ln>
        </p:spPr>
      </p:cxnSp>
      <p:pic>
        <p:nvPicPr>
          <p:cNvPr id="150" name="Google Shape;150;p38"/>
          <p:cNvPicPr preferRelativeResize="0"/>
          <p:nvPr/>
        </p:nvPicPr>
        <p:blipFill rotWithShape="1">
          <a:blip r:embed="rId2">
            <a:alphaModFix amt="24000"/>
          </a:blip>
          <a:srcRect b="0" l="0" r="0" t="0"/>
          <a:stretch/>
        </p:blipFill>
        <p:spPr>
          <a:xfrm>
            <a:off x="11268" y="12794"/>
            <a:ext cx="12169464" cy="6858000"/>
          </a:xfrm>
          <a:prstGeom prst="rect">
            <a:avLst/>
          </a:prstGeom>
          <a:noFill/>
          <a:ln>
            <a:noFill/>
          </a:ln>
        </p:spPr>
      </p:pic>
      <p:sp>
        <p:nvSpPr>
          <p:cNvPr id="151" name="Google Shape;151;p38"/>
          <p:cNvSpPr txBox="1"/>
          <p:nvPr>
            <p:ph type="ctrTitle"/>
          </p:nvPr>
        </p:nvSpPr>
        <p:spPr>
          <a:xfrm>
            <a:off x="812799" y="2434253"/>
            <a:ext cx="4419870" cy="193868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Arial"/>
              <a:buNone/>
              <a:defRPr b="1" i="0"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38"/>
          <p:cNvSpPr txBox="1"/>
          <p:nvPr>
            <p:ph idx="1" type="body"/>
          </p:nvPr>
        </p:nvSpPr>
        <p:spPr>
          <a:xfrm>
            <a:off x="7851889" y="1748455"/>
            <a:ext cx="1833979" cy="33434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3" name="Google Shape;153;p38"/>
          <p:cNvSpPr txBox="1"/>
          <p:nvPr>
            <p:ph idx="2" type="body"/>
          </p:nvPr>
        </p:nvSpPr>
        <p:spPr>
          <a:xfrm>
            <a:off x="7851889" y="2120994"/>
            <a:ext cx="3137844" cy="49453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4" name="Google Shape;154;p38"/>
          <p:cNvSpPr txBox="1"/>
          <p:nvPr>
            <p:ph idx="3" type="body"/>
          </p:nvPr>
        </p:nvSpPr>
        <p:spPr>
          <a:xfrm>
            <a:off x="7851889" y="3069255"/>
            <a:ext cx="1833979" cy="33434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5" name="Google Shape;155;p38"/>
          <p:cNvSpPr txBox="1"/>
          <p:nvPr>
            <p:ph idx="4" type="body"/>
          </p:nvPr>
        </p:nvSpPr>
        <p:spPr>
          <a:xfrm>
            <a:off x="7851889" y="3441794"/>
            <a:ext cx="3527312" cy="49453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6" name="Google Shape;156;p38"/>
          <p:cNvSpPr txBox="1"/>
          <p:nvPr>
            <p:ph idx="5" type="body"/>
          </p:nvPr>
        </p:nvSpPr>
        <p:spPr>
          <a:xfrm>
            <a:off x="7851889" y="4491655"/>
            <a:ext cx="1833979" cy="33434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7" name="Google Shape;157;p38"/>
          <p:cNvSpPr txBox="1"/>
          <p:nvPr>
            <p:ph idx="6" type="body"/>
          </p:nvPr>
        </p:nvSpPr>
        <p:spPr>
          <a:xfrm>
            <a:off x="7851889" y="4864194"/>
            <a:ext cx="3500324" cy="49453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8" name="Google Shape;158;p38"/>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8"/>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lt1"/>
                </a:solidFill>
                <a:latin typeface="Arial"/>
                <a:ea typeface="Arial"/>
                <a:cs typeface="Arial"/>
                <a:sym typeface="Arial"/>
              </a:defRPr>
            </a:lvl1pPr>
            <a:lvl2pPr indent="0" lvl="1" marL="0" algn="r">
              <a:spcBef>
                <a:spcPts val="0"/>
              </a:spcBef>
              <a:buNone/>
              <a:defRPr b="0" i="0" sz="800">
                <a:solidFill>
                  <a:schemeClr val="lt1"/>
                </a:solidFill>
                <a:latin typeface="Arial"/>
                <a:ea typeface="Arial"/>
                <a:cs typeface="Arial"/>
                <a:sym typeface="Arial"/>
              </a:defRPr>
            </a:lvl2pPr>
            <a:lvl3pPr indent="0" lvl="2" marL="0" algn="r">
              <a:spcBef>
                <a:spcPts val="0"/>
              </a:spcBef>
              <a:buNone/>
              <a:defRPr b="0" i="0" sz="800">
                <a:solidFill>
                  <a:schemeClr val="lt1"/>
                </a:solidFill>
                <a:latin typeface="Arial"/>
                <a:ea typeface="Arial"/>
                <a:cs typeface="Arial"/>
                <a:sym typeface="Arial"/>
              </a:defRPr>
            </a:lvl3pPr>
            <a:lvl4pPr indent="0" lvl="3" marL="0" algn="r">
              <a:spcBef>
                <a:spcPts val="0"/>
              </a:spcBef>
              <a:buNone/>
              <a:defRPr b="0" i="0" sz="800">
                <a:solidFill>
                  <a:schemeClr val="lt1"/>
                </a:solidFill>
                <a:latin typeface="Arial"/>
                <a:ea typeface="Arial"/>
                <a:cs typeface="Arial"/>
                <a:sym typeface="Arial"/>
              </a:defRPr>
            </a:lvl4pPr>
            <a:lvl5pPr indent="0" lvl="4" marL="0" algn="r">
              <a:spcBef>
                <a:spcPts val="0"/>
              </a:spcBef>
              <a:buNone/>
              <a:defRPr b="0" i="0" sz="800">
                <a:solidFill>
                  <a:schemeClr val="lt1"/>
                </a:solidFill>
                <a:latin typeface="Arial"/>
                <a:ea typeface="Arial"/>
                <a:cs typeface="Arial"/>
                <a:sym typeface="Arial"/>
              </a:defRPr>
            </a:lvl5pPr>
            <a:lvl6pPr indent="0" lvl="5" marL="0" algn="r">
              <a:spcBef>
                <a:spcPts val="0"/>
              </a:spcBef>
              <a:buNone/>
              <a:defRPr b="0" i="0" sz="800">
                <a:solidFill>
                  <a:schemeClr val="lt1"/>
                </a:solidFill>
                <a:latin typeface="Arial"/>
                <a:ea typeface="Arial"/>
                <a:cs typeface="Arial"/>
                <a:sym typeface="Arial"/>
              </a:defRPr>
            </a:lvl6pPr>
            <a:lvl7pPr indent="0" lvl="6" marL="0" algn="r">
              <a:spcBef>
                <a:spcPts val="0"/>
              </a:spcBef>
              <a:buNone/>
              <a:defRPr b="0" i="0" sz="800">
                <a:solidFill>
                  <a:schemeClr val="lt1"/>
                </a:solidFill>
                <a:latin typeface="Arial"/>
                <a:ea typeface="Arial"/>
                <a:cs typeface="Arial"/>
                <a:sym typeface="Arial"/>
              </a:defRPr>
            </a:lvl7pPr>
            <a:lvl8pPr indent="0" lvl="7" marL="0" algn="r">
              <a:spcBef>
                <a:spcPts val="0"/>
              </a:spcBef>
              <a:buNone/>
              <a:defRPr b="0" i="0" sz="800">
                <a:solidFill>
                  <a:schemeClr val="lt1"/>
                </a:solidFill>
                <a:latin typeface="Arial"/>
                <a:ea typeface="Arial"/>
                <a:cs typeface="Arial"/>
                <a:sym typeface="Arial"/>
              </a:defRPr>
            </a:lvl8pPr>
            <a:lvl9pPr indent="0" lvl="8" marL="0" algn="r">
              <a:spcBef>
                <a:spcPts val="0"/>
              </a:spcBef>
              <a:buNone/>
              <a:defRPr b="0" i="0" sz="8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pic>
        <p:nvPicPr>
          <p:cNvPr id="160" name="Google Shape;160;p38"/>
          <p:cNvPicPr preferRelativeResize="0"/>
          <p:nvPr/>
        </p:nvPicPr>
        <p:blipFill rotWithShape="1">
          <a:blip r:embed="rId3">
            <a:alphaModFix/>
          </a:blip>
          <a:srcRect b="0" l="0" r="0" t="0"/>
          <a:stretch/>
        </p:blipFill>
        <p:spPr>
          <a:xfrm>
            <a:off x="343317" y="103524"/>
            <a:ext cx="1430143" cy="19530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rubrik">
  <p:cSld name="Text med rubrik">
    <p:spTree>
      <p:nvGrpSpPr>
        <p:cNvPr id="161" name="Shape 161"/>
        <p:cNvGrpSpPr/>
        <p:nvPr/>
      </p:nvGrpSpPr>
      <p:grpSpPr>
        <a:xfrm>
          <a:off x="0" y="0"/>
          <a:ext cx="0" cy="0"/>
          <a:chOff x="0" y="0"/>
          <a:chExt cx="0" cy="0"/>
        </a:xfrm>
      </p:grpSpPr>
      <p:sp>
        <p:nvSpPr>
          <p:cNvPr id="162" name="Google Shape;162;p39"/>
          <p:cNvSpPr/>
          <p:nvPr/>
        </p:nvSpPr>
        <p:spPr>
          <a:xfrm>
            <a:off x="0" y="3973727"/>
            <a:ext cx="12192000" cy="2913312"/>
          </a:xfrm>
          <a:prstGeom prst="rect">
            <a:avLst/>
          </a:prstGeom>
          <a:solidFill>
            <a:srgbClr val="EFF2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sp>
        <p:nvSpPr>
          <p:cNvPr id="163" name="Google Shape;163;p39"/>
          <p:cNvSpPr txBox="1"/>
          <p:nvPr>
            <p:ph type="title"/>
          </p:nvPr>
        </p:nvSpPr>
        <p:spPr>
          <a:xfrm>
            <a:off x="831850" y="1215735"/>
            <a:ext cx="10515600" cy="130977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b="1" i="0"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39"/>
          <p:cNvSpPr txBox="1"/>
          <p:nvPr>
            <p:ph idx="1" type="body"/>
          </p:nvPr>
        </p:nvSpPr>
        <p:spPr>
          <a:xfrm>
            <a:off x="831850" y="2663725"/>
            <a:ext cx="10515600" cy="83998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0000"/>
              </a:lnSpc>
              <a:spcBef>
                <a:spcPts val="1000"/>
              </a:spcBef>
              <a:spcAft>
                <a:spcPts val="0"/>
              </a:spcAft>
              <a:buClr>
                <a:srgbClr val="8D9195"/>
              </a:buClr>
              <a:buSzPts val="1800"/>
              <a:buFont typeface="Arial"/>
              <a:buNone/>
              <a:defRPr b="0" i="0" sz="1800" u="none" cap="none" strike="noStrike">
                <a:solidFill>
                  <a:srgbClr val="8D9195"/>
                </a:solidFill>
                <a:latin typeface="Arial"/>
                <a:ea typeface="Arial"/>
                <a:cs typeface="Arial"/>
                <a:sym typeface="Arial"/>
              </a:defRPr>
            </a:lvl1pPr>
            <a:lvl2pPr indent="-228600" lvl="1" marL="914400" marR="0" rtl="0" algn="l">
              <a:lnSpc>
                <a:spcPct val="90000"/>
              </a:lnSpc>
              <a:spcBef>
                <a:spcPts val="500"/>
              </a:spcBef>
              <a:spcAft>
                <a:spcPts val="0"/>
              </a:spcAft>
              <a:buClr>
                <a:srgbClr val="8D9195"/>
              </a:buClr>
              <a:buSzPts val="2000"/>
              <a:buFont typeface="Arial"/>
              <a:buNone/>
              <a:defRPr b="0" i="0" sz="2000" u="none" cap="none" strike="noStrike">
                <a:solidFill>
                  <a:srgbClr val="8D9195"/>
                </a:solidFill>
                <a:latin typeface="Arial"/>
                <a:ea typeface="Arial"/>
                <a:cs typeface="Arial"/>
                <a:sym typeface="Arial"/>
              </a:defRPr>
            </a:lvl2pPr>
            <a:lvl3pPr indent="-228600" lvl="2" marL="1371600" marR="0" rtl="0" algn="l">
              <a:lnSpc>
                <a:spcPct val="90000"/>
              </a:lnSpc>
              <a:spcBef>
                <a:spcPts val="500"/>
              </a:spcBef>
              <a:spcAft>
                <a:spcPts val="0"/>
              </a:spcAft>
              <a:buClr>
                <a:srgbClr val="8D9195"/>
              </a:buClr>
              <a:buSzPts val="1800"/>
              <a:buFont typeface="Arial"/>
              <a:buNone/>
              <a:defRPr b="0" i="0" sz="1800" u="none" cap="none" strike="noStrike">
                <a:solidFill>
                  <a:srgbClr val="8D9195"/>
                </a:solidFill>
                <a:latin typeface="Arial"/>
                <a:ea typeface="Arial"/>
                <a:cs typeface="Arial"/>
                <a:sym typeface="Arial"/>
              </a:defRPr>
            </a:lvl3pPr>
            <a:lvl4pPr indent="-228600" lvl="3" marL="1828800" marR="0" rtl="0" algn="l">
              <a:lnSpc>
                <a:spcPct val="90000"/>
              </a:lnSpc>
              <a:spcBef>
                <a:spcPts val="500"/>
              </a:spcBef>
              <a:spcAft>
                <a:spcPts val="0"/>
              </a:spcAft>
              <a:buClr>
                <a:srgbClr val="8D9195"/>
              </a:buClr>
              <a:buSzPts val="1600"/>
              <a:buFont typeface="Arial"/>
              <a:buNone/>
              <a:defRPr b="0" i="0" sz="1600" u="none" cap="none" strike="noStrike">
                <a:solidFill>
                  <a:srgbClr val="8D9195"/>
                </a:solidFill>
                <a:latin typeface="Arial"/>
                <a:ea typeface="Arial"/>
                <a:cs typeface="Arial"/>
                <a:sym typeface="Arial"/>
              </a:defRPr>
            </a:lvl4pPr>
            <a:lvl5pPr indent="-228600" lvl="4" marL="2286000" marR="0" rtl="0" algn="l">
              <a:lnSpc>
                <a:spcPct val="90000"/>
              </a:lnSpc>
              <a:spcBef>
                <a:spcPts val="500"/>
              </a:spcBef>
              <a:spcAft>
                <a:spcPts val="0"/>
              </a:spcAft>
              <a:buClr>
                <a:srgbClr val="8D9195"/>
              </a:buClr>
              <a:buSzPts val="1600"/>
              <a:buFont typeface="Arial"/>
              <a:buNone/>
              <a:defRPr b="0" i="0" sz="1600" u="none" cap="none" strike="noStrike">
                <a:solidFill>
                  <a:srgbClr val="8D9195"/>
                </a:solidFill>
                <a:latin typeface="Arial"/>
                <a:ea typeface="Arial"/>
                <a:cs typeface="Arial"/>
                <a:sym typeface="Arial"/>
              </a:defRPr>
            </a:lvl5pPr>
            <a:lvl6pPr indent="-228600" lvl="5" marL="2743200" marR="0" rtl="0" algn="l">
              <a:lnSpc>
                <a:spcPct val="90000"/>
              </a:lnSpc>
              <a:spcBef>
                <a:spcPts val="500"/>
              </a:spcBef>
              <a:spcAft>
                <a:spcPts val="0"/>
              </a:spcAft>
              <a:buClr>
                <a:srgbClr val="8D9195"/>
              </a:buClr>
              <a:buSzPts val="1600"/>
              <a:buFont typeface="Arial"/>
              <a:buNone/>
              <a:defRPr b="0" i="0" sz="1600" u="none" cap="none" strike="noStrike">
                <a:solidFill>
                  <a:srgbClr val="8D9195"/>
                </a:solidFill>
                <a:latin typeface="Arial"/>
                <a:ea typeface="Arial"/>
                <a:cs typeface="Arial"/>
                <a:sym typeface="Arial"/>
              </a:defRPr>
            </a:lvl6pPr>
            <a:lvl7pPr indent="-228600" lvl="6" marL="3200400" marR="0" rtl="0" algn="l">
              <a:lnSpc>
                <a:spcPct val="90000"/>
              </a:lnSpc>
              <a:spcBef>
                <a:spcPts val="500"/>
              </a:spcBef>
              <a:spcAft>
                <a:spcPts val="0"/>
              </a:spcAft>
              <a:buClr>
                <a:srgbClr val="8D9195"/>
              </a:buClr>
              <a:buSzPts val="1600"/>
              <a:buFont typeface="Arial"/>
              <a:buNone/>
              <a:defRPr b="0" i="0" sz="1600" u="none" cap="none" strike="noStrike">
                <a:solidFill>
                  <a:srgbClr val="8D9195"/>
                </a:solidFill>
                <a:latin typeface="Arial"/>
                <a:ea typeface="Arial"/>
                <a:cs typeface="Arial"/>
                <a:sym typeface="Arial"/>
              </a:defRPr>
            </a:lvl7pPr>
            <a:lvl8pPr indent="-228600" lvl="7" marL="3657600" marR="0" rtl="0" algn="l">
              <a:lnSpc>
                <a:spcPct val="90000"/>
              </a:lnSpc>
              <a:spcBef>
                <a:spcPts val="500"/>
              </a:spcBef>
              <a:spcAft>
                <a:spcPts val="0"/>
              </a:spcAft>
              <a:buClr>
                <a:srgbClr val="8D9195"/>
              </a:buClr>
              <a:buSzPts val="1600"/>
              <a:buFont typeface="Arial"/>
              <a:buNone/>
              <a:defRPr b="0" i="0" sz="1600" u="none" cap="none" strike="noStrike">
                <a:solidFill>
                  <a:srgbClr val="8D9195"/>
                </a:solidFill>
                <a:latin typeface="Arial"/>
                <a:ea typeface="Arial"/>
                <a:cs typeface="Arial"/>
                <a:sym typeface="Arial"/>
              </a:defRPr>
            </a:lvl8pPr>
            <a:lvl9pPr indent="-228600" lvl="8" marL="4114800" marR="0" rtl="0" algn="l">
              <a:lnSpc>
                <a:spcPct val="90000"/>
              </a:lnSpc>
              <a:spcBef>
                <a:spcPts val="500"/>
              </a:spcBef>
              <a:spcAft>
                <a:spcPts val="0"/>
              </a:spcAft>
              <a:buClr>
                <a:srgbClr val="8D9195"/>
              </a:buClr>
              <a:buSzPts val="1600"/>
              <a:buFont typeface="Arial"/>
              <a:buNone/>
              <a:defRPr b="0" i="0" sz="1600" u="none" cap="none" strike="noStrike">
                <a:solidFill>
                  <a:srgbClr val="8D9195"/>
                </a:solidFill>
                <a:latin typeface="Arial"/>
                <a:ea typeface="Arial"/>
                <a:cs typeface="Arial"/>
                <a:sym typeface="Arial"/>
              </a:defRPr>
            </a:lvl9pPr>
          </a:lstStyle>
          <a:p/>
        </p:txBody>
      </p:sp>
      <p:sp>
        <p:nvSpPr>
          <p:cNvPr id="165" name="Google Shape;165;p39"/>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9"/>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extLst>
    <p:ext uri="{DCECCB84-F9BA-43D5-87BE-67443E8EF086}">
      <p15:sldGuideLst>
        <p15:guide id="1" orient="horz" pos="4020">
          <p15:clr>
            <a:srgbClr val="FBAE40"/>
          </p15:clr>
        </p15:guide>
        <p15:guide id="2" pos="506">
          <p15:clr>
            <a:srgbClr val="FBAE40"/>
          </p15:clr>
        </p15:guide>
        <p15:guide id="3" pos="742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Avsnitt med ingress" type="secHead">
  <p:cSld name="SECTION_HEADER">
    <p:spTree>
      <p:nvGrpSpPr>
        <p:cNvPr id="167" name="Shape 167"/>
        <p:cNvGrpSpPr/>
        <p:nvPr/>
      </p:nvGrpSpPr>
      <p:grpSpPr>
        <a:xfrm>
          <a:off x="0" y="0"/>
          <a:ext cx="0" cy="0"/>
          <a:chOff x="0" y="0"/>
          <a:chExt cx="0" cy="0"/>
        </a:xfrm>
      </p:grpSpPr>
      <p:sp>
        <p:nvSpPr>
          <p:cNvPr id="168" name="Google Shape;168;p40"/>
          <p:cNvSpPr txBox="1"/>
          <p:nvPr>
            <p:ph type="title"/>
          </p:nvPr>
        </p:nvSpPr>
        <p:spPr>
          <a:xfrm>
            <a:off x="803275" y="1545278"/>
            <a:ext cx="10515600" cy="229998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b="1" i="0"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40"/>
          <p:cNvSpPr txBox="1"/>
          <p:nvPr>
            <p:ph idx="1" type="body"/>
          </p:nvPr>
        </p:nvSpPr>
        <p:spPr>
          <a:xfrm>
            <a:off x="803275" y="4164637"/>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0000"/>
              </a:lnSpc>
              <a:spcBef>
                <a:spcPts val="1000"/>
              </a:spcBef>
              <a:spcAft>
                <a:spcPts val="0"/>
              </a:spcAft>
              <a:buClr>
                <a:srgbClr val="8D9195"/>
              </a:buClr>
              <a:buSzPts val="2400"/>
              <a:buFont typeface="Arial"/>
              <a:buNone/>
              <a:defRPr b="0" i="0" sz="2400" u="none" cap="none" strike="noStrike">
                <a:solidFill>
                  <a:srgbClr val="8D9195"/>
                </a:solidFill>
                <a:latin typeface="Arial"/>
                <a:ea typeface="Arial"/>
                <a:cs typeface="Arial"/>
                <a:sym typeface="Arial"/>
              </a:defRPr>
            </a:lvl1pPr>
            <a:lvl2pPr indent="-228600" lvl="1" marL="914400" marR="0" rtl="0" algn="l">
              <a:lnSpc>
                <a:spcPct val="90000"/>
              </a:lnSpc>
              <a:spcBef>
                <a:spcPts val="500"/>
              </a:spcBef>
              <a:spcAft>
                <a:spcPts val="0"/>
              </a:spcAft>
              <a:buClr>
                <a:srgbClr val="8D9195"/>
              </a:buClr>
              <a:buSzPts val="2000"/>
              <a:buFont typeface="Arial"/>
              <a:buNone/>
              <a:defRPr b="0" i="0" sz="2000" u="none" cap="none" strike="noStrike">
                <a:solidFill>
                  <a:srgbClr val="8D9195"/>
                </a:solidFill>
                <a:latin typeface="Arial"/>
                <a:ea typeface="Arial"/>
                <a:cs typeface="Arial"/>
                <a:sym typeface="Arial"/>
              </a:defRPr>
            </a:lvl2pPr>
            <a:lvl3pPr indent="-228600" lvl="2" marL="1371600" marR="0" rtl="0" algn="l">
              <a:lnSpc>
                <a:spcPct val="90000"/>
              </a:lnSpc>
              <a:spcBef>
                <a:spcPts val="500"/>
              </a:spcBef>
              <a:spcAft>
                <a:spcPts val="0"/>
              </a:spcAft>
              <a:buClr>
                <a:srgbClr val="8D9195"/>
              </a:buClr>
              <a:buSzPts val="1800"/>
              <a:buFont typeface="Arial"/>
              <a:buNone/>
              <a:defRPr b="0" i="0" sz="1800" u="none" cap="none" strike="noStrike">
                <a:solidFill>
                  <a:srgbClr val="8D9195"/>
                </a:solidFill>
                <a:latin typeface="Arial"/>
                <a:ea typeface="Arial"/>
                <a:cs typeface="Arial"/>
                <a:sym typeface="Arial"/>
              </a:defRPr>
            </a:lvl3pPr>
            <a:lvl4pPr indent="-228600" lvl="3" marL="1828800" marR="0" rtl="0" algn="l">
              <a:lnSpc>
                <a:spcPct val="90000"/>
              </a:lnSpc>
              <a:spcBef>
                <a:spcPts val="500"/>
              </a:spcBef>
              <a:spcAft>
                <a:spcPts val="0"/>
              </a:spcAft>
              <a:buClr>
                <a:srgbClr val="8D9195"/>
              </a:buClr>
              <a:buSzPts val="1600"/>
              <a:buFont typeface="Arial"/>
              <a:buNone/>
              <a:defRPr b="0" i="0" sz="1600" u="none" cap="none" strike="noStrike">
                <a:solidFill>
                  <a:srgbClr val="8D9195"/>
                </a:solidFill>
                <a:latin typeface="Arial"/>
                <a:ea typeface="Arial"/>
                <a:cs typeface="Arial"/>
                <a:sym typeface="Arial"/>
              </a:defRPr>
            </a:lvl4pPr>
            <a:lvl5pPr indent="-228600" lvl="4" marL="2286000" marR="0" rtl="0" algn="l">
              <a:lnSpc>
                <a:spcPct val="90000"/>
              </a:lnSpc>
              <a:spcBef>
                <a:spcPts val="500"/>
              </a:spcBef>
              <a:spcAft>
                <a:spcPts val="0"/>
              </a:spcAft>
              <a:buClr>
                <a:srgbClr val="8D9195"/>
              </a:buClr>
              <a:buSzPts val="1600"/>
              <a:buFont typeface="Arial"/>
              <a:buNone/>
              <a:defRPr b="0" i="0" sz="1600" u="none" cap="none" strike="noStrike">
                <a:solidFill>
                  <a:srgbClr val="8D9195"/>
                </a:solidFill>
                <a:latin typeface="Arial"/>
                <a:ea typeface="Arial"/>
                <a:cs typeface="Arial"/>
                <a:sym typeface="Arial"/>
              </a:defRPr>
            </a:lvl5pPr>
            <a:lvl6pPr indent="-228600" lvl="5" marL="2743200" marR="0" rtl="0" algn="l">
              <a:lnSpc>
                <a:spcPct val="90000"/>
              </a:lnSpc>
              <a:spcBef>
                <a:spcPts val="500"/>
              </a:spcBef>
              <a:spcAft>
                <a:spcPts val="0"/>
              </a:spcAft>
              <a:buClr>
                <a:srgbClr val="8D9195"/>
              </a:buClr>
              <a:buSzPts val="1600"/>
              <a:buFont typeface="Arial"/>
              <a:buNone/>
              <a:defRPr b="0" i="0" sz="1600" u="none" cap="none" strike="noStrike">
                <a:solidFill>
                  <a:srgbClr val="8D9195"/>
                </a:solidFill>
                <a:latin typeface="Arial"/>
                <a:ea typeface="Arial"/>
                <a:cs typeface="Arial"/>
                <a:sym typeface="Arial"/>
              </a:defRPr>
            </a:lvl6pPr>
            <a:lvl7pPr indent="-228600" lvl="6" marL="3200400" marR="0" rtl="0" algn="l">
              <a:lnSpc>
                <a:spcPct val="90000"/>
              </a:lnSpc>
              <a:spcBef>
                <a:spcPts val="500"/>
              </a:spcBef>
              <a:spcAft>
                <a:spcPts val="0"/>
              </a:spcAft>
              <a:buClr>
                <a:srgbClr val="8D9195"/>
              </a:buClr>
              <a:buSzPts val="1600"/>
              <a:buFont typeface="Arial"/>
              <a:buNone/>
              <a:defRPr b="0" i="0" sz="1600" u="none" cap="none" strike="noStrike">
                <a:solidFill>
                  <a:srgbClr val="8D9195"/>
                </a:solidFill>
                <a:latin typeface="Arial"/>
                <a:ea typeface="Arial"/>
                <a:cs typeface="Arial"/>
                <a:sym typeface="Arial"/>
              </a:defRPr>
            </a:lvl7pPr>
            <a:lvl8pPr indent="-228600" lvl="7" marL="3657600" marR="0" rtl="0" algn="l">
              <a:lnSpc>
                <a:spcPct val="90000"/>
              </a:lnSpc>
              <a:spcBef>
                <a:spcPts val="500"/>
              </a:spcBef>
              <a:spcAft>
                <a:spcPts val="0"/>
              </a:spcAft>
              <a:buClr>
                <a:srgbClr val="8D9195"/>
              </a:buClr>
              <a:buSzPts val="1600"/>
              <a:buFont typeface="Arial"/>
              <a:buNone/>
              <a:defRPr b="0" i="0" sz="1600" u="none" cap="none" strike="noStrike">
                <a:solidFill>
                  <a:srgbClr val="8D9195"/>
                </a:solidFill>
                <a:latin typeface="Arial"/>
                <a:ea typeface="Arial"/>
                <a:cs typeface="Arial"/>
                <a:sym typeface="Arial"/>
              </a:defRPr>
            </a:lvl8pPr>
            <a:lvl9pPr indent="-228600" lvl="8" marL="4114800" marR="0" rtl="0" algn="l">
              <a:lnSpc>
                <a:spcPct val="90000"/>
              </a:lnSpc>
              <a:spcBef>
                <a:spcPts val="500"/>
              </a:spcBef>
              <a:spcAft>
                <a:spcPts val="0"/>
              </a:spcAft>
              <a:buClr>
                <a:srgbClr val="8D9195"/>
              </a:buClr>
              <a:buSzPts val="1600"/>
              <a:buFont typeface="Arial"/>
              <a:buNone/>
              <a:defRPr b="0" i="0" sz="1600" u="none" cap="none" strike="noStrike">
                <a:solidFill>
                  <a:srgbClr val="8D9195"/>
                </a:solidFill>
                <a:latin typeface="Arial"/>
                <a:ea typeface="Arial"/>
                <a:cs typeface="Arial"/>
                <a:sym typeface="Arial"/>
              </a:defRPr>
            </a:lvl9pPr>
          </a:lstStyle>
          <a:p/>
        </p:txBody>
      </p:sp>
      <p:sp>
        <p:nvSpPr>
          <p:cNvPr id="170" name="Google Shape;170;p40"/>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40"/>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Avsnitt">
  <p:cSld name="2. Avsnitt">
    <p:bg>
      <p:bgPr>
        <a:solidFill>
          <a:schemeClr val="dk1"/>
        </a:solidFill>
      </p:bgPr>
    </p:bg>
    <p:spTree>
      <p:nvGrpSpPr>
        <p:cNvPr id="172" name="Shape 172"/>
        <p:cNvGrpSpPr/>
        <p:nvPr/>
      </p:nvGrpSpPr>
      <p:grpSpPr>
        <a:xfrm>
          <a:off x="0" y="0"/>
          <a:ext cx="0" cy="0"/>
          <a:chOff x="0" y="0"/>
          <a:chExt cx="0" cy="0"/>
        </a:xfrm>
      </p:grpSpPr>
      <p:sp>
        <p:nvSpPr>
          <p:cNvPr id="173" name="Google Shape;173;p4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pic>
        <p:nvPicPr>
          <p:cNvPr descr="En bild som visar byggnad, bro, gitarr&#10;&#10;Automatiskt genererad beskrivning" id="174" name="Google Shape;174;p41"/>
          <p:cNvPicPr preferRelativeResize="0"/>
          <p:nvPr/>
        </p:nvPicPr>
        <p:blipFill rotWithShape="1">
          <a:blip r:embed="rId2">
            <a:alphaModFix/>
          </a:blip>
          <a:srcRect b="0" l="0" r="0" t="0"/>
          <a:stretch/>
        </p:blipFill>
        <p:spPr>
          <a:xfrm>
            <a:off x="0" y="0"/>
            <a:ext cx="12192000" cy="6858000"/>
          </a:xfrm>
          <a:prstGeom prst="rect">
            <a:avLst/>
          </a:prstGeom>
          <a:noFill/>
          <a:ln>
            <a:noFill/>
          </a:ln>
        </p:spPr>
      </p:pic>
      <p:cxnSp>
        <p:nvCxnSpPr>
          <p:cNvPr id="175" name="Google Shape;175;p41"/>
          <p:cNvCxnSpPr/>
          <p:nvPr/>
        </p:nvCxnSpPr>
        <p:spPr>
          <a:xfrm>
            <a:off x="333488" y="438382"/>
            <a:ext cx="11456894" cy="0"/>
          </a:xfrm>
          <a:prstGeom prst="straightConnector1">
            <a:avLst/>
          </a:prstGeom>
          <a:noFill/>
          <a:ln cap="flat" cmpd="sng" w="9525">
            <a:solidFill>
              <a:schemeClr val="lt1"/>
            </a:solidFill>
            <a:prstDash val="solid"/>
            <a:miter lim="800000"/>
            <a:headEnd len="sm" w="sm" type="none"/>
            <a:tailEnd len="sm" w="sm" type="none"/>
          </a:ln>
        </p:spPr>
      </p:cxnSp>
      <p:sp>
        <p:nvSpPr>
          <p:cNvPr id="176" name="Google Shape;176;p41"/>
          <p:cNvSpPr txBox="1"/>
          <p:nvPr>
            <p:ph idx="1" type="body"/>
          </p:nvPr>
        </p:nvSpPr>
        <p:spPr>
          <a:xfrm>
            <a:off x="803275" y="2729243"/>
            <a:ext cx="8895339" cy="187029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7" name="Google Shape;177;p41"/>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41"/>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lt1"/>
                </a:solidFill>
                <a:latin typeface="Arial"/>
                <a:ea typeface="Arial"/>
                <a:cs typeface="Arial"/>
                <a:sym typeface="Arial"/>
              </a:defRPr>
            </a:lvl1pPr>
            <a:lvl2pPr indent="0" lvl="1" marL="0" algn="r">
              <a:spcBef>
                <a:spcPts val="0"/>
              </a:spcBef>
              <a:buNone/>
              <a:defRPr b="0" i="0" sz="800">
                <a:solidFill>
                  <a:schemeClr val="lt1"/>
                </a:solidFill>
                <a:latin typeface="Arial"/>
                <a:ea typeface="Arial"/>
                <a:cs typeface="Arial"/>
                <a:sym typeface="Arial"/>
              </a:defRPr>
            </a:lvl2pPr>
            <a:lvl3pPr indent="0" lvl="2" marL="0" algn="r">
              <a:spcBef>
                <a:spcPts val="0"/>
              </a:spcBef>
              <a:buNone/>
              <a:defRPr b="0" i="0" sz="800">
                <a:solidFill>
                  <a:schemeClr val="lt1"/>
                </a:solidFill>
                <a:latin typeface="Arial"/>
                <a:ea typeface="Arial"/>
                <a:cs typeface="Arial"/>
                <a:sym typeface="Arial"/>
              </a:defRPr>
            </a:lvl3pPr>
            <a:lvl4pPr indent="0" lvl="3" marL="0" algn="r">
              <a:spcBef>
                <a:spcPts val="0"/>
              </a:spcBef>
              <a:buNone/>
              <a:defRPr b="0" i="0" sz="800">
                <a:solidFill>
                  <a:schemeClr val="lt1"/>
                </a:solidFill>
                <a:latin typeface="Arial"/>
                <a:ea typeface="Arial"/>
                <a:cs typeface="Arial"/>
                <a:sym typeface="Arial"/>
              </a:defRPr>
            </a:lvl4pPr>
            <a:lvl5pPr indent="0" lvl="4" marL="0" algn="r">
              <a:spcBef>
                <a:spcPts val="0"/>
              </a:spcBef>
              <a:buNone/>
              <a:defRPr b="0" i="0" sz="800">
                <a:solidFill>
                  <a:schemeClr val="lt1"/>
                </a:solidFill>
                <a:latin typeface="Arial"/>
                <a:ea typeface="Arial"/>
                <a:cs typeface="Arial"/>
                <a:sym typeface="Arial"/>
              </a:defRPr>
            </a:lvl5pPr>
            <a:lvl6pPr indent="0" lvl="5" marL="0" algn="r">
              <a:spcBef>
                <a:spcPts val="0"/>
              </a:spcBef>
              <a:buNone/>
              <a:defRPr b="0" i="0" sz="800">
                <a:solidFill>
                  <a:schemeClr val="lt1"/>
                </a:solidFill>
                <a:latin typeface="Arial"/>
                <a:ea typeface="Arial"/>
                <a:cs typeface="Arial"/>
                <a:sym typeface="Arial"/>
              </a:defRPr>
            </a:lvl6pPr>
            <a:lvl7pPr indent="0" lvl="6" marL="0" algn="r">
              <a:spcBef>
                <a:spcPts val="0"/>
              </a:spcBef>
              <a:buNone/>
              <a:defRPr b="0" i="0" sz="800">
                <a:solidFill>
                  <a:schemeClr val="lt1"/>
                </a:solidFill>
                <a:latin typeface="Arial"/>
                <a:ea typeface="Arial"/>
                <a:cs typeface="Arial"/>
                <a:sym typeface="Arial"/>
              </a:defRPr>
            </a:lvl7pPr>
            <a:lvl8pPr indent="0" lvl="7" marL="0" algn="r">
              <a:spcBef>
                <a:spcPts val="0"/>
              </a:spcBef>
              <a:buNone/>
              <a:defRPr b="0" i="0" sz="800">
                <a:solidFill>
                  <a:schemeClr val="lt1"/>
                </a:solidFill>
                <a:latin typeface="Arial"/>
                <a:ea typeface="Arial"/>
                <a:cs typeface="Arial"/>
                <a:sym typeface="Arial"/>
              </a:defRPr>
            </a:lvl8pPr>
            <a:lvl9pPr indent="0" lvl="8" marL="0" algn="r">
              <a:spcBef>
                <a:spcPts val="0"/>
              </a:spcBef>
              <a:buNone/>
              <a:defRPr b="0" i="0" sz="8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pic>
        <p:nvPicPr>
          <p:cNvPr id="179" name="Google Shape;179;p41"/>
          <p:cNvPicPr preferRelativeResize="0"/>
          <p:nvPr/>
        </p:nvPicPr>
        <p:blipFill rotWithShape="1">
          <a:blip r:embed="rId3">
            <a:alphaModFix/>
          </a:blip>
          <a:srcRect b="0" l="0" r="0" t="0"/>
          <a:stretch/>
        </p:blipFill>
        <p:spPr>
          <a:xfrm>
            <a:off x="343317" y="103524"/>
            <a:ext cx="1430143" cy="195306"/>
          </a:xfrm>
          <a:prstGeom prst="rect">
            <a:avLst/>
          </a:prstGeom>
          <a:noFill/>
          <a:ln>
            <a:noFill/>
          </a:ln>
        </p:spPr>
      </p:pic>
    </p:spTree>
  </p:cSld>
  <p:clrMapOvr>
    <a:masterClrMapping/>
  </p:clrMapOvr>
  <p:extLst>
    <p:ext uri="{DCECCB84-F9BA-43D5-87BE-67443E8EF086}">
      <p15:sldGuideLst>
        <p15:guide id="1" orient="horz" pos="4020">
          <p15:clr>
            <a:srgbClr val="FBAE40"/>
          </p15:clr>
        </p15:guide>
        <p15:guide id="2" pos="506">
          <p15:clr>
            <a:srgbClr val="FBAE40"/>
          </p15:clr>
        </p15:guide>
        <p15:guide id="3" pos="742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Avsnitt">
  <p:cSld name="3. Avsnitt">
    <p:bg>
      <p:bgPr>
        <a:solidFill>
          <a:schemeClr val="accent1"/>
        </a:solidFill>
      </p:bgPr>
    </p:bg>
    <p:spTree>
      <p:nvGrpSpPr>
        <p:cNvPr id="180" name="Shape 180"/>
        <p:cNvGrpSpPr/>
        <p:nvPr/>
      </p:nvGrpSpPr>
      <p:grpSpPr>
        <a:xfrm>
          <a:off x="0" y="0"/>
          <a:ext cx="0" cy="0"/>
          <a:chOff x="0" y="0"/>
          <a:chExt cx="0" cy="0"/>
        </a:xfrm>
      </p:grpSpPr>
      <p:sp>
        <p:nvSpPr>
          <p:cNvPr id="181" name="Google Shape;181;p42"/>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pic>
        <p:nvPicPr>
          <p:cNvPr descr="En bild som visar paraply&#10;&#10;Automatiskt genererad beskrivning" id="182" name="Google Shape;182;p42"/>
          <p:cNvPicPr preferRelativeResize="0"/>
          <p:nvPr/>
        </p:nvPicPr>
        <p:blipFill rotWithShape="1">
          <a:blip r:embed="rId2">
            <a:alphaModFix/>
          </a:blip>
          <a:srcRect b="0" l="0" r="0" t="0"/>
          <a:stretch/>
        </p:blipFill>
        <p:spPr>
          <a:xfrm>
            <a:off x="0" y="14258"/>
            <a:ext cx="12192000" cy="6843742"/>
          </a:xfrm>
          <a:prstGeom prst="rect">
            <a:avLst/>
          </a:prstGeom>
          <a:noFill/>
          <a:ln>
            <a:noFill/>
          </a:ln>
        </p:spPr>
      </p:pic>
      <p:cxnSp>
        <p:nvCxnSpPr>
          <p:cNvPr id="183" name="Google Shape;183;p42"/>
          <p:cNvCxnSpPr/>
          <p:nvPr/>
        </p:nvCxnSpPr>
        <p:spPr>
          <a:xfrm>
            <a:off x="333488" y="438382"/>
            <a:ext cx="11456894" cy="0"/>
          </a:xfrm>
          <a:prstGeom prst="straightConnector1">
            <a:avLst/>
          </a:prstGeom>
          <a:noFill/>
          <a:ln cap="flat" cmpd="sng" w="9525">
            <a:solidFill>
              <a:schemeClr val="lt1"/>
            </a:solidFill>
            <a:prstDash val="solid"/>
            <a:miter lim="800000"/>
            <a:headEnd len="sm" w="sm" type="none"/>
            <a:tailEnd len="sm" w="sm" type="none"/>
          </a:ln>
        </p:spPr>
      </p:cxnSp>
      <p:sp>
        <p:nvSpPr>
          <p:cNvPr id="184" name="Google Shape;184;p42"/>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42"/>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lt1"/>
                </a:solidFill>
                <a:latin typeface="Arial"/>
                <a:ea typeface="Arial"/>
                <a:cs typeface="Arial"/>
                <a:sym typeface="Arial"/>
              </a:defRPr>
            </a:lvl1pPr>
            <a:lvl2pPr indent="0" lvl="1" marL="0" algn="r">
              <a:spcBef>
                <a:spcPts val="0"/>
              </a:spcBef>
              <a:buNone/>
              <a:defRPr b="0" i="0" sz="800">
                <a:solidFill>
                  <a:schemeClr val="lt1"/>
                </a:solidFill>
                <a:latin typeface="Arial"/>
                <a:ea typeface="Arial"/>
                <a:cs typeface="Arial"/>
                <a:sym typeface="Arial"/>
              </a:defRPr>
            </a:lvl2pPr>
            <a:lvl3pPr indent="0" lvl="2" marL="0" algn="r">
              <a:spcBef>
                <a:spcPts val="0"/>
              </a:spcBef>
              <a:buNone/>
              <a:defRPr b="0" i="0" sz="800">
                <a:solidFill>
                  <a:schemeClr val="lt1"/>
                </a:solidFill>
                <a:latin typeface="Arial"/>
                <a:ea typeface="Arial"/>
                <a:cs typeface="Arial"/>
                <a:sym typeface="Arial"/>
              </a:defRPr>
            </a:lvl3pPr>
            <a:lvl4pPr indent="0" lvl="3" marL="0" algn="r">
              <a:spcBef>
                <a:spcPts val="0"/>
              </a:spcBef>
              <a:buNone/>
              <a:defRPr b="0" i="0" sz="800">
                <a:solidFill>
                  <a:schemeClr val="lt1"/>
                </a:solidFill>
                <a:latin typeface="Arial"/>
                <a:ea typeface="Arial"/>
                <a:cs typeface="Arial"/>
                <a:sym typeface="Arial"/>
              </a:defRPr>
            </a:lvl4pPr>
            <a:lvl5pPr indent="0" lvl="4" marL="0" algn="r">
              <a:spcBef>
                <a:spcPts val="0"/>
              </a:spcBef>
              <a:buNone/>
              <a:defRPr b="0" i="0" sz="800">
                <a:solidFill>
                  <a:schemeClr val="lt1"/>
                </a:solidFill>
                <a:latin typeface="Arial"/>
                <a:ea typeface="Arial"/>
                <a:cs typeface="Arial"/>
                <a:sym typeface="Arial"/>
              </a:defRPr>
            </a:lvl5pPr>
            <a:lvl6pPr indent="0" lvl="5" marL="0" algn="r">
              <a:spcBef>
                <a:spcPts val="0"/>
              </a:spcBef>
              <a:buNone/>
              <a:defRPr b="0" i="0" sz="800">
                <a:solidFill>
                  <a:schemeClr val="lt1"/>
                </a:solidFill>
                <a:latin typeface="Arial"/>
                <a:ea typeface="Arial"/>
                <a:cs typeface="Arial"/>
                <a:sym typeface="Arial"/>
              </a:defRPr>
            </a:lvl6pPr>
            <a:lvl7pPr indent="0" lvl="6" marL="0" algn="r">
              <a:spcBef>
                <a:spcPts val="0"/>
              </a:spcBef>
              <a:buNone/>
              <a:defRPr b="0" i="0" sz="800">
                <a:solidFill>
                  <a:schemeClr val="lt1"/>
                </a:solidFill>
                <a:latin typeface="Arial"/>
                <a:ea typeface="Arial"/>
                <a:cs typeface="Arial"/>
                <a:sym typeface="Arial"/>
              </a:defRPr>
            </a:lvl7pPr>
            <a:lvl8pPr indent="0" lvl="7" marL="0" algn="r">
              <a:spcBef>
                <a:spcPts val="0"/>
              </a:spcBef>
              <a:buNone/>
              <a:defRPr b="0" i="0" sz="800">
                <a:solidFill>
                  <a:schemeClr val="lt1"/>
                </a:solidFill>
                <a:latin typeface="Arial"/>
                <a:ea typeface="Arial"/>
                <a:cs typeface="Arial"/>
                <a:sym typeface="Arial"/>
              </a:defRPr>
            </a:lvl8pPr>
            <a:lvl9pPr indent="0" lvl="8" marL="0" algn="r">
              <a:spcBef>
                <a:spcPts val="0"/>
              </a:spcBef>
              <a:buNone/>
              <a:defRPr b="0" i="0" sz="8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id="186" name="Google Shape;186;p42"/>
          <p:cNvSpPr txBox="1"/>
          <p:nvPr>
            <p:ph idx="1" type="body"/>
          </p:nvPr>
        </p:nvSpPr>
        <p:spPr>
          <a:xfrm>
            <a:off x="803275" y="3715562"/>
            <a:ext cx="8895339" cy="187029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87" name="Google Shape;187;p42"/>
          <p:cNvPicPr preferRelativeResize="0"/>
          <p:nvPr/>
        </p:nvPicPr>
        <p:blipFill rotWithShape="1">
          <a:blip r:embed="rId3">
            <a:alphaModFix/>
          </a:blip>
          <a:srcRect b="0" l="0" r="0" t="0"/>
          <a:stretch/>
        </p:blipFill>
        <p:spPr>
          <a:xfrm>
            <a:off x="343317" y="103524"/>
            <a:ext cx="1430143" cy="195306"/>
          </a:xfrm>
          <a:prstGeom prst="rect">
            <a:avLst/>
          </a:prstGeom>
          <a:noFill/>
          <a:ln>
            <a:noFill/>
          </a:ln>
        </p:spPr>
      </p:pic>
    </p:spTree>
  </p:cSld>
  <p:clrMapOvr>
    <a:masterClrMapping/>
  </p:clrMapOvr>
  <p:extLst>
    <p:ext uri="{DCECCB84-F9BA-43D5-87BE-67443E8EF086}">
      <p15:sldGuideLst>
        <p15:guide id="1" orient="horz" pos="4020">
          <p15:clr>
            <a:srgbClr val="FBAE40"/>
          </p15:clr>
        </p15:guide>
        <p15:guide id="2" pos="483">
          <p15:clr>
            <a:srgbClr val="FBAE40"/>
          </p15:clr>
        </p15:guide>
        <p15:guide id="3" pos="742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lut">
  <p:cSld name="Avslut 2">
    <p:bg>
      <p:bgPr>
        <a:solidFill>
          <a:srgbClr val="EFF2F5"/>
        </a:solidFill>
      </p:bgPr>
    </p:bg>
    <p:spTree>
      <p:nvGrpSpPr>
        <p:cNvPr id="188" name="Shape 188"/>
        <p:cNvGrpSpPr/>
        <p:nvPr/>
      </p:nvGrpSpPr>
      <p:grpSpPr>
        <a:xfrm>
          <a:off x="0" y="0"/>
          <a:ext cx="0" cy="0"/>
          <a:chOff x="0" y="0"/>
          <a:chExt cx="0" cy="0"/>
        </a:xfrm>
      </p:grpSpPr>
      <p:sp>
        <p:nvSpPr>
          <p:cNvPr id="189" name="Google Shape;189;p43"/>
          <p:cNvSpPr/>
          <p:nvPr/>
        </p:nvSpPr>
        <p:spPr>
          <a:xfrm>
            <a:off x="0" y="0"/>
            <a:ext cx="12192000" cy="6858000"/>
          </a:xfrm>
          <a:prstGeom prst="rect">
            <a:avLst/>
          </a:prstGeom>
          <a:solidFill>
            <a:srgbClr val="EFF2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pic>
        <p:nvPicPr>
          <p:cNvPr id="190" name="Google Shape;190;p43"/>
          <p:cNvPicPr preferRelativeResize="0"/>
          <p:nvPr/>
        </p:nvPicPr>
        <p:blipFill rotWithShape="1">
          <a:blip r:embed="rId2">
            <a:alphaModFix/>
          </a:blip>
          <a:srcRect b="0" l="0" r="0" t="0"/>
          <a:stretch/>
        </p:blipFill>
        <p:spPr>
          <a:xfrm>
            <a:off x="5097181" y="5433231"/>
            <a:ext cx="1997637" cy="948519"/>
          </a:xfrm>
          <a:prstGeom prst="rect">
            <a:avLst/>
          </a:prstGeom>
          <a:noFill/>
          <a:ln>
            <a:noFill/>
          </a:ln>
        </p:spPr>
      </p:pic>
      <p:sp>
        <p:nvSpPr>
          <p:cNvPr id="191" name="Google Shape;191;p43"/>
          <p:cNvSpPr txBox="1"/>
          <p:nvPr>
            <p:ph idx="1" type="body"/>
          </p:nvPr>
        </p:nvSpPr>
        <p:spPr>
          <a:xfrm>
            <a:off x="3916402" y="2712524"/>
            <a:ext cx="4359193" cy="143295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6000"/>
              <a:buFont typeface="Arial"/>
              <a:buNone/>
              <a:defRPr b="1" i="0" sz="6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4020">
          <p15:clr>
            <a:srgbClr val="FBAE40"/>
          </p15:clr>
        </p15:guide>
        <p15:guide id="2" pos="506">
          <p15:clr>
            <a:srgbClr val="FBAE40"/>
          </p15:clr>
        </p15:guide>
        <p15:guide id="3" pos="742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sida med sidhuvud">
  <p:cSld name="Tom sida med sidhuvud">
    <p:spTree>
      <p:nvGrpSpPr>
        <p:cNvPr id="192" name="Shape 192"/>
        <p:cNvGrpSpPr/>
        <p:nvPr/>
      </p:nvGrpSpPr>
      <p:grpSpPr>
        <a:xfrm>
          <a:off x="0" y="0"/>
          <a:ext cx="0" cy="0"/>
          <a:chOff x="0" y="0"/>
          <a:chExt cx="0" cy="0"/>
        </a:xfrm>
      </p:grpSpPr>
      <p:sp>
        <p:nvSpPr>
          <p:cNvPr id="193" name="Google Shape;193;p44"/>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4"/>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örre enkla punktlistor">
  <p:cSld name="Större enkla punktlistor">
    <p:bg>
      <p:bgPr>
        <a:solidFill>
          <a:srgbClr val="EFF2F5"/>
        </a:solidFill>
      </p:bgPr>
    </p:bg>
    <p:spTree>
      <p:nvGrpSpPr>
        <p:cNvPr id="195" name="Shape 195"/>
        <p:cNvGrpSpPr/>
        <p:nvPr/>
      </p:nvGrpSpPr>
      <p:grpSpPr>
        <a:xfrm>
          <a:off x="0" y="0"/>
          <a:ext cx="0" cy="0"/>
          <a:chOff x="0" y="0"/>
          <a:chExt cx="0" cy="0"/>
        </a:xfrm>
      </p:grpSpPr>
      <p:sp>
        <p:nvSpPr>
          <p:cNvPr id="196" name="Google Shape;196;p45"/>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45"/>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id="198" name="Google Shape;198;p45"/>
          <p:cNvSpPr txBox="1"/>
          <p:nvPr>
            <p:ph idx="1" type="body"/>
          </p:nvPr>
        </p:nvSpPr>
        <p:spPr>
          <a:xfrm>
            <a:off x="803275" y="2360951"/>
            <a:ext cx="10548938" cy="405572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1000"/>
              </a:spcBef>
              <a:spcAft>
                <a:spcPts val="0"/>
              </a:spcAft>
              <a:buClr>
                <a:schemeClr val="accent1"/>
              </a:buClr>
              <a:buSzPts val="2800"/>
              <a:buFont typeface="Arial"/>
              <a:buChar char="•"/>
              <a:defRPr b="0" i="0" sz="2800" u="none" cap="none" strike="noStrike">
                <a:solidFill>
                  <a:schemeClr val="dk1"/>
                </a:solidFill>
                <a:latin typeface="Arial"/>
                <a:ea typeface="Arial"/>
                <a:cs typeface="Arial"/>
                <a:sym typeface="Arial"/>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3pPr>
            <a:lvl4pPr indent="-406400" lvl="3" marL="1828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4pPr>
            <a:lvl5pPr indent="-406400" lvl="4" marL="22860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406400" lvl="5" marL="27432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6pPr>
            <a:lvl7pPr indent="-406400" lvl="6" marL="3200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indent="-406400" lvl="8" marL="4114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9pPr>
          </a:lstStyle>
          <a:p/>
        </p:txBody>
      </p:sp>
      <p:sp>
        <p:nvSpPr>
          <p:cNvPr id="199" name="Google Shape;199;p45"/>
          <p:cNvSpPr txBox="1"/>
          <p:nvPr>
            <p:ph type="ctrTitle"/>
          </p:nvPr>
        </p:nvSpPr>
        <p:spPr>
          <a:xfrm>
            <a:off x="814162" y="1089087"/>
            <a:ext cx="6897278" cy="60763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600"/>
              <a:buFont typeface="Arial"/>
              <a:buNone/>
              <a:defRPr b="1" i="0"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lista i boxar">
  <p:cSld name="Punktlista i boxar">
    <p:bg>
      <p:bgPr>
        <a:solidFill>
          <a:srgbClr val="EFF2F5"/>
        </a:solidFill>
      </p:bgPr>
    </p:bg>
    <p:spTree>
      <p:nvGrpSpPr>
        <p:cNvPr id="200" name="Shape 200"/>
        <p:cNvGrpSpPr/>
        <p:nvPr/>
      </p:nvGrpSpPr>
      <p:grpSpPr>
        <a:xfrm>
          <a:off x="0" y="0"/>
          <a:ext cx="0" cy="0"/>
          <a:chOff x="0" y="0"/>
          <a:chExt cx="0" cy="0"/>
        </a:xfrm>
      </p:grpSpPr>
      <p:sp>
        <p:nvSpPr>
          <p:cNvPr id="201" name="Google Shape;201;p46"/>
          <p:cNvSpPr txBox="1"/>
          <p:nvPr>
            <p:ph idx="1" type="body"/>
          </p:nvPr>
        </p:nvSpPr>
        <p:spPr>
          <a:xfrm>
            <a:off x="6776144" y="2979850"/>
            <a:ext cx="3500527" cy="1012924"/>
          </a:xfrm>
          <a:prstGeom prst="rect">
            <a:avLst/>
          </a:prstGeom>
          <a:solidFill>
            <a:schemeClr val="lt1"/>
          </a:solidFill>
          <a:ln cap="flat" cmpd="sng" w="9525">
            <a:solidFill>
              <a:srgbClr val="F2F1F3"/>
            </a:solidFill>
            <a:prstDash val="solid"/>
            <a:round/>
            <a:headEnd len="sm" w="sm" type="none"/>
            <a:tailEnd len="sm" w="sm" type="none"/>
          </a:ln>
          <a:effectLst>
            <a:outerShdw blurRad="152400" rotWithShape="0" algn="t" dir="5400000" dist="50800">
              <a:srgbClr val="000000">
                <a:alpha val="4705"/>
              </a:srgbClr>
            </a:outerShdw>
          </a:effectLst>
        </p:spPr>
        <p:txBody>
          <a:bodyPr anchorCtr="0" anchor="t" bIns="180000" lIns="540000" spcFirstLastPara="1" rIns="360000" wrap="square" tIns="180000">
            <a:spAutoFit/>
          </a:bodyPr>
          <a:lstStyle>
            <a:lvl1pPr indent="-304800" lvl="0" marL="4572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1pPr>
            <a:lvl2pPr indent="-304800" lvl="1" marL="9144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02" name="Google Shape;202;p46"/>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46"/>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id="204" name="Google Shape;204;p46"/>
          <p:cNvSpPr txBox="1"/>
          <p:nvPr>
            <p:ph idx="2" type="body"/>
          </p:nvPr>
        </p:nvSpPr>
        <p:spPr>
          <a:xfrm>
            <a:off x="1031716" y="1535363"/>
            <a:ext cx="3500527" cy="1012924"/>
          </a:xfrm>
          <a:prstGeom prst="rect">
            <a:avLst/>
          </a:prstGeom>
          <a:solidFill>
            <a:schemeClr val="lt1"/>
          </a:solidFill>
          <a:ln cap="flat" cmpd="sng" w="9525">
            <a:solidFill>
              <a:srgbClr val="F2F1F3"/>
            </a:solidFill>
            <a:prstDash val="solid"/>
            <a:round/>
            <a:headEnd len="sm" w="sm" type="none"/>
            <a:tailEnd len="sm" w="sm" type="none"/>
          </a:ln>
          <a:effectLst>
            <a:outerShdw blurRad="152400" rotWithShape="0" algn="t" dir="5400000" dist="50800">
              <a:srgbClr val="000000">
                <a:alpha val="4705"/>
              </a:srgbClr>
            </a:outerShdw>
          </a:effectLst>
        </p:spPr>
        <p:txBody>
          <a:bodyPr anchorCtr="0" anchor="t" bIns="180000" lIns="540000" spcFirstLastPara="1" rIns="360000" wrap="square" tIns="180000">
            <a:spAutoFit/>
          </a:bodyPr>
          <a:lstStyle>
            <a:lvl1pPr indent="-304800" lvl="0" marL="4572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1pPr>
            <a:lvl2pPr indent="-304800" lvl="1" marL="9144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05" name="Google Shape;205;p46"/>
          <p:cNvSpPr txBox="1"/>
          <p:nvPr>
            <p:ph idx="3" type="body"/>
          </p:nvPr>
        </p:nvSpPr>
        <p:spPr>
          <a:xfrm>
            <a:off x="803275" y="1681145"/>
            <a:ext cx="456882" cy="7213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6000"/>
              <a:buFont typeface="Arial"/>
              <a:buNone/>
              <a:defRPr b="1" i="0" sz="60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6" name="Google Shape;206;p46"/>
          <p:cNvSpPr txBox="1"/>
          <p:nvPr>
            <p:ph idx="4" type="body"/>
          </p:nvPr>
        </p:nvSpPr>
        <p:spPr>
          <a:xfrm>
            <a:off x="1031716" y="2979850"/>
            <a:ext cx="3500527" cy="1012924"/>
          </a:xfrm>
          <a:prstGeom prst="rect">
            <a:avLst/>
          </a:prstGeom>
          <a:solidFill>
            <a:schemeClr val="lt1"/>
          </a:solidFill>
          <a:ln cap="flat" cmpd="sng" w="9525">
            <a:solidFill>
              <a:srgbClr val="F2F1F3"/>
            </a:solidFill>
            <a:prstDash val="solid"/>
            <a:round/>
            <a:headEnd len="sm" w="sm" type="none"/>
            <a:tailEnd len="sm" w="sm" type="none"/>
          </a:ln>
          <a:effectLst>
            <a:outerShdw blurRad="152400" rotWithShape="0" algn="t" dir="5400000" dist="50800">
              <a:srgbClr val="000000">
                <a:alpha val="4705"/>
              </a:srgbClr>
            </a:outerShdw>
          </a:effectLst>
        </p:spPr>
        <p:txBody>
          <a:bodyPr anchorCtr="0" anchor="t" bIns="180000" lIns="540000" spcFirstLastPara="1" rIns="360000" wrap="square" tIns="180000">
            <a:spAutoFit/>
          </a:bodyPr>
          <a:lstStyle>
            <a:lvl1pPr indent="-304800" lvl="0" marL="4572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1pPr>
            <a:lvl2pPr indent="-304800" lvl="1" marL="9144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accent1"/>
              </a:buClr>
              <a:buSzPts val="1200"/>
              <a:buFont typeface="Arial"/>
              <a:buNone/>
              <a:defRPr b="0" i="0" sz="1200" u="none" cap="none" strike="noStrike">
                <a:solidFill>
                  <a:schemeClr val="dk1"/>
                </a:solidFill>
                <a:latin typeface="Arial"/>
                <a:ea typeface="Arial"/>
                <a:cs typeface="Arial"/>
                <a:sym typeface="Arial"/>
              </a:defRPr>
            </a:lvl9pPr>
          </a:lstStyle>
          <a:p/>
        </p:txBody>
      </p:sp>
      <p:sp>
        <p:nvSpPr>
          <p:cNvPr id="207" name="Google Shape;207;p46"/>
          <p:cNvSpPr txBox="1"/>
          <p:nvPr>
            <p:ph idx="5" type="body"/>
          </p:nvPr>
        </p:nvSpPr>
        <p:spPr>
          <a:xfrm>
            <a:off x="803275" y="3125632"/>
            <a:ext cx="456882" cy="7213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6000"/>
              <a:buFont typeface="Arial"/>
              <a:buNone/>
              <a:defRPr b="1" i="0" sz="60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8" name="Google Shape;208;p46"/>
          <p:cNvSpPr txBox="1"/>
          <p:nvPr>
            <p:ph idx="6" type="body"/>
          </p:nvPr>
        </p:nvSpPr>
        <p:spPr>
          <a:xfrm>
            <a:off x="1031716" y="4437589"/>
            <a:ext cx="3500527" cy="1012924"/>
          </a:xfrm>
          <a:prstGeom prst="rect">
            <a:avLst/>
          </a:prstGeom>
          <a:solidFill>
            <a:schemeClr val="lt1"/>
          </a:solidFill>
          <a:ln cap="flat" cmpd="sng" w="9525">
            <a:solidFill>
              <a:srgbClr val="F2F1F3"/>
            </a:solidFill>
            <a:prstDash val="solid"/>
            <a:round/>
            <a:headEnd len="sm" w="sm" type="none"/>
            <a:tailEnd len="sm" w="sm" type="none"/>
          </a:ln>
          <a:effectLst>
            <a:outerShdw blurRad="152400" rotWithShape="0" algn="t" dir="5400000" dist="50800">
              <a:srgbClr val="000000">
                <a:alpha val="4705"/>
              </a:srgbClr>
            </a:outerShdw>
          </a:effectLst>
        </p:spPr>
        <p:txBody>
          <a:bodyPr anchorCtr="0" anchor="t" bIns="180000" lIns="540000" spcFirstLastPara="1" rIns="360000" wrap="square" tIns="180000">
            <a:spAutoFit/>
          </a:bodyPr>
          <a:lstStyle>
            <a:lvl1pPr indent="-304800" lvl="0" marL="457200" marR="0" rtl="0" algn="l">
              <a:lnSpc>
                <a:spcPct val="120000"/>
              </a:lnSpc>
              <a:spcBef>
                <a:spcPts val="4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1pPr>
            <a:lvl2pPr indent="-304800" lvl="1" marL="914400" marR="0" rtl="0" algn="l">
              <a:lnSpc>
                <a:spcPct val="90000"/>
              </a:lnSpc>
              <a:spcBef>
                <a:spcPts val="5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2pPr>
            <a:lvl3pPr indent="-304800" lvl="2" marL="1371600" marR="0" rtl="0" algn="l">
              <a:lnSpc>
                <a:spcPct val="90000"/>
              </a:lnSpc>
              <a:spcBef>
                <a:spcPts val="5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5pPr>
            <a:lvl6pPr indent="-304800" lvl="5" marL="2743200" marR="0" rtl="0" algn="l">
              <a:lnSpc>
                <a:spcPct val="90000"/>
              </a:lnSpc>
              <a:spcBef>
                <a:spcPts val="5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6pPr>
            <a:lvl7pPr indent="-304800" lvl="6" marL="3200400" marR="0" rtl="0" algn="l">
              <a:lnSpc>
                <a:spcPct val="90000"/>
              </a:lnSpc>
              <a:spcBef>
                <a:spcPts val="5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7pPr>
            <a:lvl8pPr indent="-304800" lvl="7" marL="3657600" marR="0" rtl="0" algn="l">
              <a:lnSpc>
                <a:spcPct val="90000"/>
              </a:lnSpc>
              <a:spcBef>
                <a:spcPts val="5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8pPr>
            <a:lvl9pPr indent="-228600" lvl="8" marL="4114800" marR="0" rtl="0" algn="l">
              <a:lnSpc>
                <a:spcPct val="90000"/>
              </a:lnSpc>
              <a:spcBef>
                <a:spcPts val="500"/>
              </a:spcBef>
              <a:spcAft>
                <a:spcPts val="0"/>
              </a:spcAft>
              <a:buClr>
                <a:schemeClr val="accent1"/>
              </a:buClr>
              <a:buSzPts val="1200"/>
              <a:buFont typeface="Arial"/>
              <a:buNone/>
              <a:defRPr b="0" i="0" sz="1200" u="none" cap="none" strike="noStrike">
                <a:solidFill>
                  <a:srgbClr val="33414E"/>
                </a:solidFill>
                <a:latin typeface="Arial"/>
                <a:ea typeface="Arial"/>
                <a:cs typeface="Arial"/>
                <a:sym typeface="Arial"/>
              </a:defRPr>
            </a:lvl9pPr>
          </a:lstStyle>
          <a:p/>
        </p:txBody>
      </p:sp>
      <p:sp>
        <p:nvSpPr>
          <p:cNvPr id="209" name="Google Shape;209;p46"/>
          <p:cNvSpPr txBox="1"/>
          <p:nvPr>
            <p:ph idx="7" type="body"/>
          </p:nvPr>
        </p:nvSpPr>
        <p:spPr>
          <a:xfrm>
            <a:off x="6776144" y="1535363"/>
            <a:ext cx="3500527" cy="1012924"/>
          </a:xfrm>
          <a:prstGeom prst="rect">
            <a:avLst/>
          </a:prstGeom>
          <a:solidFill>
            <a:schemeClr val="lt1"/>
          </a:solidFill>
          <a:ln cap="flat" cmpd="sng" w="9525">
            <a:solidFill>
              <a:srgbClr val="F2F1F3"/>
            </a:solidFill>
            <a:prstDash val="solid"/>
            <a:round/>
            <a:headEnd len="sm" w="sm" type="none"/>
            <a:tailEnd len="sm" w="sm" type="none"/>
          </a:ln>
          <a:effectLst>
            <a:outerShdw blurRad="152400" rotWithShape="0" algn="t" dir="5400000" dist="50800">
              <a:srgbClr val="000000">
                <a:alpha val="4705"/>
              </a:srgbClr>
            </a:outerShdw>
          </a:effectLst>
        </p:spPr>
        <p:txBody>
          <a:bodyPr anchorCtr="0" anchor="t" bIns="180000" lIns="540000" spcFirstLastPara="1" rIns="360000" wrap="square" tIns="180000">
            <a:spAutoFit/>
          </a:bodyPr>
          <a:lstStyle>
            <a:lvl1pPr indent="-304800" lvl="0" marL="457200" marR="0" rtl="0" algn="l">
              <a:lnSpc>
                <a:spcPct val="120000"/>
              </a:lnSpc>
              <a:spcBef>
                <a:spcPts val="4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1pPr>
            <a:lvl2pPr indent="-304800" lvl="1" marL="914400" marR="0" rtl="0" algn="l">
              <a:lnSpc>
                <a:spcPct val="90000"/>
              </a:lnSpc>
              <a:spcBef>
                <a:spcPts val="5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2pPr>
            <a:lvl3pPr indent="-304800" lvl="2" marL="1371600" marR="0" rtl="0" algn="l">
              <a:lnSpc>
                <a:spcPct val="90000"/>
              </a:lnSpc>
              <a:spcBef>
                <a:spcPts val="5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5pPr>
            <a:lvl6pPr indent="-304800" lvl="5" marL="2743200" marR="0" rtl="0" algn="l">
              <a:lnSpc>
                <a:spcPct val="90000"/>
              </a:lnSpc>
              <a:spcBef>
                <a:spcPts val="5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6pPr>
            <a:lvl7pPr indent="-304800" lvl="6" marL="3200400" marR="0" rtl="0" algn="l">
              <a:lnSpc>
                <a:spcPct val="90000"/>
              </a:lnSpc>
              <a:spcBef>
                <a:spcPts val="5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7pPr>
            <a:lvl8pPr indent="-304800" lvl="7" marL="3657600" marR="0" rtl="0" algn="l">
              <a:lnSpc>
                <a:spcPct val="90000"/>
              </a:lnSpc>
              <a:spcBef>
                <a:spcPts val="500"/>
              </a:spcBef>
              <a:spcAft>
                <a:spcPts val="0"/>
              </a:spcAft>
              <a:buClr>
                <a:schemeClr val="accent1"/>
              </a:buClr>
              <a:buSzPts val="1200"/>
              <a:buFont typeface="Arial"/>
              <a:buChar char="•"/>
              <a:defRPr b="0" i="0" sz="1200" u="none" cap="none" strike="noStrike">
                <a:solidFill>
                  <a:srgbClr val="33414E"/>
                </a:solidFill>
                <a:latin typeface="Arial"/>
                <a:ea typeface="Arial"/>
                <a:cs typeface="Arial"/>
                <a:sym typeface="Arial"/>
              </a:defRPr>
            </a:lvl8pPr>
            <a:lvl9pPr indent="-228600" lvl="8" marL="4114800" marR="0" rtl="0" algn="l">
              <a:lnSpc>
                <a:spcPct val="90000"/>
              </a:lnSpc>
              <a:spcBef>
                <a:spcPts val="500"/>
              </a:spcBef>
              <a:spcAft>
                <a:spcPts val="0"/>
              </a:spcAft>
              <a:buClr>
                <a:schemeClr val="accent1"/>
              </a:buClr>
              <a:buSzPts val="1200"/>
              <a:buFont typeface="Arial"/>
              <a:buNone/>
              <a:defRPr b="0" i="0" sz="1200" u="none" cap="none" strike="noStrike">
                <a:solidFill>
                  <a:srgbClr val="33414E"/>
                </a:solidFill>
                <a:latin typeface="Arial"/>
                <a:ea typeface="Arial"/>
                <a:cs typeface="Arial"/>
                <a:sym typeface="Arial"/>
              </a:defRPr>
            </a:lvl9pPr>
          </a:lstStyle>
          <a:p/>
        </p:txBody>
      </p:sp>
      <p:sp>
        <p:nvSpPr>
          <p:cNvPr id="210" name="Google Shape;210;p46"/>
          <p:cNvSpPr txBox="1"/>
          <p:nvPr>
            <p:ph idx="8" type="body"/>
          </p:nvPr>
        </p:nvSpPr>
        <p:spPr>
          <a:xfrm>
            <a:off x="6547703" y="1681145"/>
            <a:ext cx="456882" cy="7213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6000"/>
              <a:buFont typeface="Arial"/>
              <a:buNone/>
              <a:defRPr b="1" i="0" sz="60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1" name="Google Shape;211;p46"/>
          <p:cNvSpPr txBox="1"/>
          <p:nvPr>
            <p:ph idx="9" type="body"/>
          </p:nvPr>
        </p:nvSpPr>
        <p:spPr>
          <a:xfrm>
            <a:off x="6776144" y="4437589"/>
            <a:ext cx="3500527" cy="1012924"/>
          </a:xfrm>
          <a:prstGeom prst="rect">
            <a:avLst/>
          </a:prstGeom>
          <a:solidFill>
            <a:schemeClr val="lt1"/>
          </a:solidFill>
          <a:ln cap="flat" cmpd="sng" w="9525">
            <a:solidFill>
              <a:srgbClr val="F2F1F3"/>
            </a:solidFill>
            <a:prstDash val="solid"/>
            <a:round/>
            <a:headEnd len="sm" w="sm" type="none"/>
            <a:tailEnd len="sm" w="sm" type="none"/>
          </a:ln>
          <a:effectLst>
            <a:outerShdw blurRad="152400" rotWithShape="0" algn="t" dir="5400000" dist="50800">
              <a:srgbClr val="000000">
                <a:alpha val="4705"/>
              </a:srgbClr>
            </a:outerShdw>
          </a:effectLst>
        </p:spPr>
        <p:txBody>
          <a:bodyPr anchorCtr="0" anchor="t" bIns="180000" lIns="540000" spcFirstLastPara="1" rIns="360000" wrap="square" tIns="180000">
            <a:spAutoFit/>
          </a:bodyPr>
          <a:lstStyle>
            <a:lvl1pPr indent="-304800" lvl="0" marL="4572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1pPr>
            <a:lvl2pPr indent="-304800" lvl="1" marL="9144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12" name="Google Shape;212;p46"/>
          <p:cNvSpPr txBox="1"/>
          <p:nvPr>
            <p:ph idx="13" type="body"/>
          </p:nvPr>
        </p:nvSpPr>
        <p:spPr>
          <a:xfrm>
            <a:off x="6547703" y="4583371"/>
            <a:ext cx="456882" cy="7213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6000"/>
              <a:buFont typeface="Arial"/>
              <a:buNone/>
              <a:defRPr b="1" i="0" sz="60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3" name="Google Shape;213;p46"/>
          <p:cNvSpPr txBox="1"/>
          <p:nvPr>
            <p:ph idx="14" type="body"/>
          </p:nvPr>
        </p:nvSpPr>
        <p:spPr>
          <a:xfrm>
            <a:off x="803275" y="4583371"/>
            <a:ext cx="456882" cy="7213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6000"/>
              <a:buFont typeface="Arial"/>
              <a:buNone/>
              <a:defRPr b="1" i="0" sz="60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4" name="Google Shape;214;p46"/>
          <p:cNvSpPr txBox="1"/>
          <p:nvPr>
            <p:ph idx="15" type="body"/>
          </p:nvPr>
        </p:nvSpPr>
        <p:spPr>
          <a:xfrm>
            <a:off x="6547703" y="3125632"/>
            <a:ext cx="456882" cy="7213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6000"/>
              <a:buFont typeface="Arial"/>
              <a:buNone/>
              <a:defRPr b="1" i="0" sz="60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by step">
  <p:cSld name="Step by step">
    <p:bg>
      <p:bgPr>
        <a:solidFill>
          <a:schemeClr val="lt1"/>
        </a:solidFill>
      </p:bgPr>
    </p:bg>
    <p:spTree>
      <p:nvGrpSpPr>
        <p:cNvPr id="215" name="Shape 215"/>
        <p:cNvGrpSpPr/>
        <p:nvPr/>
      </p:nvGrpSpPr>
      <p:grpSpPr>
        <a:xfrm>
          <a:off x="0" y="0"/>
          <a:ext cx="0" cy="0"/>
          <a:chOff x="0" y="0"/>
          <a:chExt cx="0" cy="0"/>
        </a:xfrm>
      </p:grpSpPr>
      <p:sp>
        <p:nvSpPr>
          <p:cNvPr id="216" name="Google Shape;216;p47"/>
          <p:cNvSpPr/>
          <p:nvPr>
            <p:ph idx="1" type="body"/>
          </p:nvPr>
        </p:nvSpPr>
        <p:spPr>
          <a:xfrm>
            <a:off x="9362499" y="2618677"/>
            <a:ext cx="2520000" cy="695300"/>
          </a:xfrm>
          <a:prstGeom prst="homePlate">
            <a:avLst>
              <a:gd fmla="val 50000" name="adj"/>
            </a:avLst>
          </a:prstGeom>
          <a:solidFill>
            <a:srgbClr val="DEE2E5"/>
          </a:solidFill>
          <a:ln cap="flat" cmpd="sng" w="63500">
            <a:solidFill>
              <a:schemeClr val="lt1"/>
            </a:solidFill>
            <a:prstDash val="solid"/>
            <a:round/>
            <a:headEnd len="sm" w="sm" type="none"/>
            <a:tailEnd len="sm" w="sm" type="none"/>
          </a:ln>
        </p:spPr>
        <p:txBody>
          <a:bodyPr anchorCtr="0" anchor="t" bIns="72000" lIns="720000" spcFirstLastPara="1" rIns="180000" wrap="square" tIns="72000">
            <a:spAutoFit/>
          </a:bodyPr>
          <a:lstStyle>
            <a:lvl1pPr indent="-228600" lvl="0" marL="457200" marR="0" rtl="0" algn="l">
              <a:lnSpc>
                <a:spcPct val="120000"/>
              </a:lnSpc>
              <a:spcBef>
                <a:spcPts val="40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7" name="Google Shape;217;p47"/>
          <p:cNvSpPr/>
          <p:nvPr>
            <p:ph idx="2" type="body"/>
          </p:nvPr>
        </p:nvSpPr>
        <p:spPr>
          <a:xfrm>
            <a:off x="7210188" y="2612919"/>
            <a:ext cx="2520000" cy="695300"/>
          </a:xfrm>
          <a:prstGeom prst="homePlate">
            <a:avLst>
              <a:gd fmla="val 50000" name="adj"/>
            </a:avLst>
          </a:prstGeom>
          <a:solidFill>
            <a:srgbClr val="BDC6CC"/>
          </a:solidFill>
          <a:ln cap="flat" cmpd="sng" w="63500">
            <a:solidFill>
              <a:schemeClr val="lt1"/>
            </a:solidFill>
            <a:prstDash val="solid"/>
            <a:round/>
            <a:headEnd len="sm" w="sm" type="none"/>
            <a:tailEnd len="sm" w="sm" type="none"/>
          </a:ln>
        </p:spPr>
        <p:txBody>
          <a:bodyPr anchorCtr="0" anchor="t" bIns="72000" lIns="720000" spcFirstLastPara="1" rIns="180000" wrap="square" tIns="72000">
            <a:spAutoFit/>
          </a:bodyPr>
          <a:lstStyle>
            <a:lvl1pPr indent="-228600" lvl="0" marL="457200" marR="0" rtl="0" algn="l">
              <a:lnSpc>
                <a:spcPct val="120000"/>
              </a:lnSpc>
              <a:spcBef>
                <a:spcPts val="40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8" name="Google Shape;218;p47"/>
          <p:cNvSpPr/>
          <p:nvPr>
            <p:ph idx="3" type="body"/>
          </p:nvPr>
        </p:nvSpPr>
        <p:spPr>
          <a:xfrm>
            <a:off x="5065372" y="2607161"/>
            <a:ext cx="2520000" cy="695300"/>
          </a:xfrm>
          <a:prstGeom prst="homePlate">
            <a:avLst>
              <a:gd fmla="val 50000" name="adj"/>
            </a:avLst>
          </a:prstGeom>
          <a:solidFill>
            <a:srgbClr val="9DA9B4"/>
          </a:solidFill>
          <a:ln cap="flat" cmpd="sng" w="63500">
            <a:solidFill>
              <a:schemeClr val="lt1"/>
            </a:solidFill>
            <a:prstDash val="solid"/>
            <a:round/>
            <a:headEnd len="sm" w="sm" type="none"/>
            <a:tailEnd len="sm" w="sm" type="none"/>
          </a:ln>
        </p:spPr>
        <p:txBody>
          <a:bodyPr anchorCtr="0" anchor="t" bIns="72000" lIns="720000" spcFirstLastPara="1" rIns="180000" wrap="square" tIns="72000">
            <a:spAutoFit/>
          </a:bodyPr>
          <a:lstStyle>
            <a:lvl1pPr indent="-228600" lvl="0" marL="457200" marR="0" rtl="0" algn="l">
              <a:lnSpc>
                <a:spcPct val="120000"/>
              </a:lnSpc>
              <a:spcBef>
                <a:spcPts val="40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9" name="Google Shape;219;p47"/>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47"/>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id="221" name="Google Shape;221;p47"/>
          <p:cNvSpPr/>
          <p:nvPr>
            <p:ph idx="4" type="body"/>
          </p:nvPr>
        </p:nvSpPr>
        <p:spPr>
          <a:xfrm>
            <a:off x="2915586" y="2607161"/>
            <a:ext cx="2520000" cy="695300"/>
          </a:xfrm>
          <a:prstGeom prst="homePlate">
            <a:avLst>
              <a:gd fmla="val 50000" name="adj"/>
            </a:avLst>
          </a:prstGeom>
          <a:solidFill>
            <a:schemeClr val="dk2"/>
          </a:solidFill>
          <a:ln cap="flat" cmpd="sng" w="63500">
            <a:solidFill>
              <a:schemeClr val="lt1"/>
            </a:solidFill>
            <a:prstDash val="solid"/>
            <a:round/>
            <a:headEnd len="sm" w="sm" type="none"/>
            <a:tailEnd len="sm" w="sm" type="none"/>
          </a:ln>
        </p:spPr>
        <p:txBody>
          <a:bodyPr anchorCtr="0" anchor="t" bIns="72000" lIns="720000" spcFirstLastPara="1" rIns="180000" wrap="square" tIns="72000">
            <a:spAutoFit/>
          </a:bodyPr>
          <a:lstStyle>
            <a:lvl1pPr indent="-228600" lvl="0" marL="457200" marR="0" rtl="0" algn="l">
              <a:lnSpc>
                <a:spcPct val="120000"/>
              </a:lnSpc>
              <a:spcBef>
                <a:spcPts val="40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2" name="Google Shape;222;p47"/>
          <p:cNvSpPr/>
          <p:nvPr>
            <p:ph idx="5" type="body"/>
          </p:nvPr>
        </p:nvSpPr>
        <p:spPr>
          <a:xfrm>
            <a:off x="773295" y="2607161"/>
            <a:ext cx="2520000" cy="695300"/>
          </a:xfrm>
          <a:prstGeom prst="homePlate">
            <a:avLst>
              <a:gd fmla="val 50000" name="adj"/>
            </a:avLst>
          </a:prstGeom>
          <a:solidFill>
            <a:schemeClr val="dk1"/>
          </a:solidFill>
          <a:ln cap="flat" cmpd="sng" w="63500">
            <a:solidFill>
              <a:schemeClr val="lt1"/>
            </a:solidFill>
            <a:prstDash val="solid"/>
            <a:round/>
            <a:headEnd len="sm" w="sm" type="none"/>
            <a:tailEnd len="sm" w="sm" type="none"/>
          </a:ln>
        </p:spPr>
        <p:txBody>
          <a:bodyPr anchorCtr="0" anchor="t" bIns="72000" lIns="540000" spcFirstLastPara="1" rIns="180000" wrap="square" tIns="72000">
            <a:spAutoFit/>
          </a:bodyPr>
          <a:lstStyle>
            <a:lvl1pPr indent="-228600" lvl="0" marL="457200" marR="0" rtl="0" algn="l">
              <a:lnSpc>
                <a:spcPct val="120000"/>
              </a:lnSpc>
              <a:spcBef>
                <a:spcPts val="40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3" name="Google Shape;223;p47"/>
          <p:cNvSpPr txBox="1"/>
          <p:nvPr>
            <p:ph type="ctrTitle"/>
          </p:nvPr>
        </p:nvSpPr>
        <p:spPr>
          <a:xfrm>
            <a:off x="814163" y="1089086"/>
            <a:ext cx="6220416" cy="65503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600"/>
              <a:buFont typeface="Arial"/>
              <a:buNone/>
              <a:defRPr b="1" i="0"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47"/>
          <p:cNvSpPr txBox="1"/>
          <p:nvPr>
            <p:ph idx="6" type="body"/>
          </p:nvPr>
        </p:nvSpPr>
        <p:spPr>
          <a:xfrm>
            <a:off x="806916" y="3902769"/>
            <a:ext cx="2116165" cy="8477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5" name="Google Shape;225;p47"/>
          <p:cNvSpPr txBox="1"/>
          <p:nvPr>
            <p:ph idx="7" type="body"/>
          </p:nvPr>
        </p:nvSpPr>
        <p:spPr>
          <a:xfrm>
            <a:off x="806916" y="3548224"/>
            <a:ext cx="2116165" cy="3381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6" name="Google Shape;226;p47"/>
          <p:cNvSpPr txBox="1"/>
          <p:nvPr>
            <p:ph idx="8" type="body"/>
          </p:nvPr>
        </p:nvSpPr>
        <p:spPr>
          <a:xfrm>
            <a:off x="3032956" y="3902769"/>
            <a:ext cx="2056206" cy="8477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7" name="Google Shape;227;p47"/>
          <p:cNvSpPr txBox="1"/>
          <p:nvPr>
            <p:ph idx="9" type="body"/>
          </p:nvPr>
        </p:nvSpPr>
        <p:spPr>
          <a:xfrm>
            <a:off x="3032956" y="3548224"/>
            <a:ext cx="2056206" cy="3381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8" name="Google Shape;228;p47"/>
          <p:cNvSpPr txBox="1"/>
          <p:nvPr>
            <p:ph idx="13" type="body"/>
          </p:nvPr>
        </p:nvSpPr>
        <p:spPr>
          <a:xfrm>
            <a:off x="5191539" y="3902769"/>
            <a:ext cx="2056205" cy="8477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9" name="Google Shape;229;p47"/>
          <p:cNvSpPr txBox="1"/>
          <p:nvPr>
            <p:ph idx="14" type="body"/>
          </p:nvPr>
        </p:nvSpPr>
        <p:spPr>
          <a:xfrm>
            <a:off x="5191539" y="3548224"/>
            <a:ext cx="2056205" cy="3381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0" name="Google Shape;230;p47"/>
          <p:cNvSpPr txBox="1"/>
          <p:nvPr>
            <p:ph idx="15" type="body"/>
          </p:nvPr>
        </p:nvSpPr>
        <p:spPr>
          <a:xfrm>
            <a:off x="7312648" y="3902769"/>
            <a:ext cx="2056206" cy="8477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1" name="Google Shape;231;p47"/>
          <p:cNvSpPr txBox="1"/>
          <p:nvPr>
            <p:ph idx="16" type="body"/>
          </p:nvPr>
        </p:nvSpPr>
        <p:spPr>
          <a:xfrm>
            <a:off x="7312648" y="3548224"/>
            <a:ext cx="2056206" cy="3381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2" name="Google Shape;232;p47"/>
          <p:cNvSpPr txBox="1"/>
          <p:nvPr>
            <p:ph idx="17" type="body"/>
          </p:nvPr>
        </p:nvSpPr>
        <p:spPr>
          <a:xfrm>
            <a:off x="9456240" y="3902769"/>
            <a:ext cx="2056207" cy="8477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3" name="Google Shape;233;p47"/>
          <p:cNvSpPr txBox="1"/>
          <p:nvPr>
            <p:ph idx="18" type="body"/>
          </p:nvPr>
        </p:nvSpPr>
        <p:spPr>
          <a:xfrm>
            <a:off x="9456240" y="3548224"/>
            <a:ext cx="2056207" cy="3381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25" name="Shape 25"/>
        <p:cNvGrpSpPr/>
        <p:nvPr/>
      </p:nvGrpSpPr>
      <p:grpSpPr>
        <a:xfrm>
          <a:off x="0" y="0"/>
          <a:ext cx="0" cy="0"/>
          <a:chOff x="0" y="0"/>
          <a:chExt cx="0" cy="0"/>
        </a:xfrm>
      </p:grpSpPr>
      <p:sp>
        <p:nvSpPr>
          <p:cNvPr id="26" name="Google Shape;26;p19"/>
          <p:cNvSpPr txBox="1"/>
          <p:nvPr>
            <p:ph type="title"/>
          </p:nvPr>
        </p:nvSpPr>
        <p:spPr>
          <a:xfrm>
            <a:off x="838200" y="90963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9"/>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19"/>
          <p:cNvSpPr txBox="1"/>
          <p:nvPr>
            <p:ph idx="10" type="dt"/>
          </p:nvPr>
        </p:nvSpPr>
        <p:spPr>
          <a:xfrm>
            <a:off x="10529180" y="119419"/>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 name="Google Shape;30;p19"/>
          <p:cNvSpPr txBox="1"/>
          <p:nvPr>
            <p:ph idx="12" type="sldNum"/>
          </p:nvPr>
        </p:nvSpPr>
        <p:spPr>
          <a:xfrm>
            <a:off x="11455684" y="13023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nktlista i boxar">
  <p:cSld name="1_Punktlista i boxar">
    <p:bg>
      <p:bgPr>
        <a:solidFill>
          <a:srgbClr val="EFF2F5"/>
        </a:solidFill>
      </p:bgPr>
    </p:bg>
    <p:spTree>
      <p:nvGrpSpPr>
        <p:cNvPr id="234" name="Shape 234"/>
        <p:cNvGrpSpPr/>
        <p:nvPr/>
      </p:nvGrpSpPr>
      <p:grpSpPr>
        <a:xfrm>
          <a:off x="0" y="0"/>
          <a:ext cx="0" cy="0"/>
          <a:chOff x="0" y="0"/>
          <a:chExt cx="0" cy="0"/>
        </a:xfrm>
      </p:grpSpPr>
      <p:sp>
        <p:nvSpPr>
          <p:cNvPr id="235" name="Google Shape;235;p48"/>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48"/>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id="237" name="Google Shape;237;p48"/>
          <p:cNvSpPr txBox="1"/>
          <p:nvPr>
            <p:ph idx="1" type="body"/>
          </p:nvPr>
        </p:nvSpPr>
        <p:spPr>
          <a:xfrm>
            <a:off x="1031716" y="1535363"/>
            <a:ext cx="3500527" cy="1012924"/>
          </a:xfrm>
          <a:prstGeom prst="rect">
            <a:avLst/>
          </a:prstGeom>
          <a:solidFill>
            <a:schemeClr val="lt1"/>
          </a:solidFill>
          <a:ln cap="flat" cmpd="sng" w="9525">
            <a:solidFill>
              <a:srgbClr val="F2F1F3"/>
            </a:solidFill>
            <a:prstDash val="solid"/>
            <a:round/>
            <a:headEnd len="sm" w="sm" type="none"/>
            <a:tailEnd len="sm" w="sm" type="none"/>
          </a:ln>
          <a:effectLst>
            <a:outerShdw blurRad="152400" rotWithShape="0" algn="t" dir="5400000" dist="50800">
              <a:srgbClr val="000000">
                <a:alpha val="4705"/>
              </a:srgbClr>
            </a:outerShdw>
          </a:effectLst>
        </p:spPr>
        <p:txBody>
          <a:bodyPr anchorCtr="0" anchor="t" bIns="180000" lIns="540000" spcFirstLastPara="1" rIns="360000" wrap="square" tIns="180000">
            <a:spAutoFit/>
          </a:bodyPr>
          <a:lstStyle>
            <a:lvl1pPr indent="-304800" lvl="0" marL="4572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8" name="Google Shape;238;p48"/>
          <p:cNvSpPr txBox="1"/>
          <p:nvPr>
            <p:ph idx="2" type="body"/>
          </p:nvPr>
        </p:nvSpPr>
        <p:spPr>
          <a:xfrm>
            <a:off x="803275" y="1681145"/>
            <a:ext cx="456882" cy="7213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6000"/>
              <a:buFont typeface="Arial"/>
              <a:buNone/>
              <a:defRPr b="1" i="0" sz="60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9" name="Google Shape;239;p48"/>
          <p:cNvSpPr txBox="1"/>
          <p:nvPr>
            <p:ph idx="3" type="body"/>
          </p:nvPr>
        </p:nvSpPr>
        <p:spPr>
          <a:xfrm>
            <a:off x="1031716" y="2979850"/>
            <a:ext cx="3500527" cy="1012924"/>
          </a:xfrm>
          <a:prstGeom prst="rect">
            <a:avLst/>
          </a:prstGeom>
          <a:solidFill>
            <a:schemeClr val="lt1"/>
          </a:solidFill>
          <a:ln cap="flat" cmpd="sng" w="9525">
            <a:solidFill>
              <a:srgbClr val="F2F1F3"/>
            </a:solidFill>
            <a:prstDash val="solid"/>
            <a:round/>
            <a:headEnd len="sm" w="sm" type="none"/>
            <a:tailEnd len="sm" w="sm" type="none"/>
          </a:ln>
          <a:effectLst>
            <a:outerShdw blurRad="152400" rotWithShape="0" algn="t" dir="5400000" dist="50800">
              <a:srgbClr val="000000">
                <a:alpha val="4705"/>
              </a:srgbClr>
            </a:outerShdw>
          </a:effectLst>
        </p:spPr>
        <p:txBody>
          <a:bodyPr anchorCtr="0" anchor="t" bIns="180000" lIns="540000" spcFirstLastPara="1" rIns="360000" wrap="square" tIns="180000">
            <a:spAutoFit/>
          </a:bodyPr>
          <a:lstStyle>
            <a:lvl1pPr indent="-304800" lvl="0" marL="4572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0" name="Google Shape;240;p48"/>
          <p:cNvSpPr txBox="1"/>
          <p:nvPr>
            <p:ph idx="4" type="body"/>
          </p:nvPr>
        </p:nvSpPr>
        <p:spPr>
          <a:xfrm>
            <a:off x="803275" y="3125632"/>
            <a:ext cx="456882" cy="7213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6000"/>
              <a:buFont typeface="Arial"/>
              <a:buNone/>
              <a:defRPr b="1" i="0" sz="60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1" name="Google Shape;241;p48"/>
          <p:cNvSpPr txBox="1"/>
          <p:nvPr>
            <p:ph idx="5" type="body"/>
          </p:nvPr>
        </p:nvSpPr>
        <p:spPr>
          <a:xfrm>
            <a:off x="1031716" y="4437589"/>
            <a:ext cx="3500527" cy="1012924"/>
          </a:xfrm>
          <a:prstGeom prst="rect">
            <a:avLst/>
          </a:prstGeom>
          <a:solidFill>
            <a:schemeClr val="lt1"/>
          </a:solidFill>
          <a:ln cap="flat" cmpd="sng" w="9525">
            <a:solidFill>
              <a:srgbClr val="F2F1F3"/>
            </a:solidFill>
            <a:prstDash val="solid"/>
            <a:round/>
            <a:headEnd len="sm" w="sm" type="none"/>
            <a:tailEnd len="sm" w="sm" type="none"/>
          </a:ln>
          <a:effectLst>
            <a:outerShdw blurRad="152400" rotWithShape="0" algn="t" dir="5400000" dist="50800">
              <a:srgbClr val="000000">
                <a:alpha val="4705"/>
              </a:srgbClr>
            </a:outerShdw>
          </a:effectLst>
        </p:spPr>
        <p:txBody>
          <a:bodyPr anchorCtr="0" anchor="t" bIns="180000" lIns="540000" spcFirstLastPara="1" rIns="360000" wrap="square" tIns="180000">
            <a:spAutoFit/>
          </a:bodyPr>
          <a:lstStyle>
            <a:lvl1pPr indent="-304800" lvl="0" marL="4572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2" name="Google Shape;242;p48"/>
          <p:cNvSpPr txBox="1"/>
          <p:nvPr>
            <p:ph idx="6" type="body"/>
          </p:nvPr>
        </p:nvSpPr>
        <p:spPr>
          <a:xfrm>
            <a:off x="803275" y="4583371"/>
            <a:ext cx="456882" cy="7213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6000"/>
              <a:buFont typeface="Arial"/>
              <a:buNone/>
              <a:defRPr b="1" i="0" sz="60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3" name="Google Shape;243;p48"/>
          <p:cNvSpPr txBox="1"/>
          <p:nvPr>
            <p:ph idx="7" type="body"/>
          </p:nvPr>
        </p:nvSpPr>
        <p:spPr>
          <a:xfrm>
            <a:off x="6776144" y="1535363"/>
            <a:ext cx="3500527" cy="1012924"/>
          </a:xfrm>
          <a:prstGeom prst="rect">
            <a:avLst/>
          </a:prstGeom>
          <a:solidFill>
            <a:schemeClr val="lt1"/>
          </a:solidFill>
          <a:ln cap="flat" cmpd="sng" w="9525">
            <a:solidFill>
              <a:srgbClr val="F2F1F3"/>
            </a:solidFill>
            <a:prstDash val="solid"/>
            <a:round/>
            <a:headEnd len="sm" w="sm" type="none"/>
            <a:tailEnd len="sm" w="sm" type="none"/>
          </a:ln>
          <a:effectLst>
            <a:outerShdw blurRad="152400" rotWithShape="0" algn="t" dir="5400000" dist="50800">
              <a:srgbClr val="000000">
                <a:alpha val="4705"/>
              </a:srgbClr>
            </a:outerShdw>
          </a:effectLst>
        </p:spPr>
        <p:txBody>
          <a:bodyPr anchorCtr="0" anchor="t" bIns="180000" lIns="540000" spcFirstLastPara="1" rIns="360000" wrap="square" tIns="180000">
            <a:spAutoFit/>
          </a:bodyPr>
          <a:lstStyle>
            <a:lvl1pPr indent="-304800" lvl="0" marL="4572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4" name="Google Shape;244;p48"/>
          <p:cNvSpPr txBox="1"/>
          <p:nvPr>
            <p:ph idx="8" type="body"/>
          </p:nvPr>
        </p:nvSpPr>
        <p:spPr>
          <a:xfrm>
            <a:off x="6547703" y="1681145"/>
            <a:ext cx="456882" cy="7213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6000"/>
              <a:buFont typeface="Arial"/>
              <a:buNone/>
              <a:defRPr b="1" i="0" sz="60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5" name="Google Shape;245;p48"/>
          <p:cNvSpPr txBox="1"/>
          <p:nvPr>
            <p:ph idx="9" type="body"/>
          </p:nvPr>
        </p:nvSpPr>
        <p:spPr>
          <a:xfrm>
            <a:off x="6776144" y="2979850"/>
            <a:ext cx="3500527" cy="1012924"/>
          </a:xfrm>
          <a:prstGeom prst="rect">
            <a:avLst/>
          </a:prstGeom>
          <a:solidFill>
            <a:schemeClr val="lt1"/>
          </a:solidFill>
          <a:ln cap="flat" cmpd="sng" w="9525">
            <a:solidFill>
              <a:srgbClr val="F2F1F3"/>
            </a:solidFill>
            <a:prstDash val="solid"/>
            <a:round/>
            <a:headEnd len="sm" w="sm" type="none"/>
            <a:tailEnd len="sm" w="sm" type="none"/>
          </a:ln>
          <a:effectLst>
            <a:outerShdw blurRad="152400" rotWithShape="0" algn="t" dir="5400000" dist="50800">
              <a:srgbClr val="000000">
                <a:alpha val="4705"/>
              </a:srgbClr>
            </a:outerShdw>
          </a:effectLst>
        </p:spPr>
        <p:txBody>
          <a:bodyPr anchorCtr="0" anchor="t" bIns="180000" lIns="540000" spcFirstLastPara="1" rIns="360000" wrap="square" tIns="180000">
            <a:spAutoFit/>
          </a:bodyPr>
          <a:lstStyle>
            <a:lvl1pPr indent="-304800" lvl="0" marL="4572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6" name="Google Shape;246;p48"/>
          <p:cNvSpPr txBox="1"/>
          <p:nvPr>
            <p:ph idx="13" type="body"/>
          </p:nvPr>
        </p:nvSpPr>
        <p:spPr>
          <a:xfrm>
            <a:off x="6547703" y="3125632"/>
            <a:ext cx="456882" cy="7213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6000"/>
              <a:buFont typeface="Arial"/>
              <a:buNone/>
              <a:defRPr b="1" i="0" sz="60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7" name="Google Shape;247;p48"/>
          <p:cNvSpPr txBox="1"/>
          <p:nvPr>
            <p:ph idx="14" type="body"/>
          </p:nvPr>
        </p:nvSpPr>
        <p:spPr>
          <a:xfrm>
            <a:off x="6776144" y="4437589"/>
            <a:ext cx="3500527" cy="1012924"/>
          </a:xfrm>
          <a:prstGeom prst="rect">
            <a:avLst/>
          </a:prstGeom>
          <a:solidFill>
            <a:schemeClr val="lt1"/>
          </a:solidFill>
          <a:ln cap="flat" cmpd="sng" w="9525">
            <a:solidFill>
              <a:srgbClr val="F2F1F3"/>
            </a:solidFill>
            <a:prstDash val="solid"/>
            <a:round/>
            <a:headEnd len="sm" w="sm" type="none"/>
            <a:tailEnd len="sm" w="sm" type="none"/>
          </a:ln>
          <a:effectLst>
            <a:outerShdw blurRad="152400" rotWithShape="0" algn="t" dir="5400000" dist="50800">
              <a:srgbClr val="000000">
                <a:alpha val="4705"/>
              </a:srgbClr>
            </a:outerShdw>
          </a:effectLst>
        </p:spPr>
        <p:txBody>
          <a:bodyPr anchorCtr="0" anchor="t" bIns="180000" lIns="540000" spcFirstLastPara="1" rIns="360000" wrap="square" tIns="180000">
            <a:spAutoFit/>
          </a:bodyPr>
          <a:lstStyle>
            <a:lvl1pPr indent="-304800" lvl="0" marL="4572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8" name="Google Shape;248;p48"/>
          <p:cNvSpPr txBox="1"/>
          <p:nvPr>
            <p:ph idx="15" type="body"/>
          </p:nvPr>
        </p:nvSpPr>
        <p:spPr>
          <a:xfrm>
            <a:off x="6547703" y="4583371"/>
            <a:ext cx="456882" cy="7213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6000"/>
              <a:buFont typeface="Arial"/>
              <a:buNone/>
              <a:defRPr b="1" i="0" sz="60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Startbild">
  <p:cSld name="5. Startbild">
    <p:bg>
      <p:bgPr>
        <a:solidFill>
          <a:srgbClr val="EFF2F5"/>
        </a:solidFill>
      </p:bgPr>
    </p:bg>
    <p:spTree>
      <p:nvGrpSpPr>
        <p:cNvPr id="249" name="Shape 249"/>
        <p:cNvGrpSpPr/>
        <p:nvPr/>
      </p:nvGrpSpPr>
      <p:grpSpPr>
        <a:xfrm>
          <a:off x="0" y="0"/>
          <a:ext cx="0" cy="0"/>
          <a:chOff x="0" y="0"/>
          <a:chExt cx="0" cy="0"/>
        </a:xfrm>
      </p:grpSpPr>
      <p:pic>
        <p:nvPicPr>
          <p:cNvPr descr="En bild som visar inomhus, kök, person, person&#10;&#10;Automatiskt genererad beskrivning" id="250" name="Google Shape;250;p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1" name="Google Shape;251;p49"/>
          <p:cNvSpPr txBox="1"/>
          <p:nvPr>
            <p:ph idx="1" type="body"/>
          </p:nvPr>
        </p:nvSpPr>
        <p:spPr>
          <a:xfrm>
            <a:off x="963955" y="3679467"/>
            <a:ext cx="8895339" cy="187029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52" name="Google Shape;252;p49"/>
          <p:cNvSpPr txBox="1"/>
          <p:nvPr>
            <p:ph idx="2" type="body"/>
          </p:nvPr>
        </p:nvSpPr>
        <p:spPr>
          <a:xfrm>
            <a:off x="963955" y="5559472"/>
            <a:ext cx="5430387" cy="4297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En bild som visar gitarr&#10;&#10;Automatiskt genererad beskrivning" id="253" name="Google Shape;253;p4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54" name="Google Shape;254;p49"/>
          <p:cNvPicPr preferRelativeResize="0"/>
          <p:nvPr/>
        </p:nvPicPr>
        <p:blipFill rotWithShape="1">
          <a:blip r:embed="rId4">
            <a:alphaModFix/>
          </a:blip>
          <a:srcRect b="0" l="0" r="0" t="0"/>
          <a:stretch/>
        </p:blipFill>
        <p:spPr>
          <a:xfrm>
            <a:off x="488373" y="372371"/>
            <a:ext cx="1578536" cy="74952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med diagram">
  <p:cSld name="Rubrik med diagram">
    <p:spTree>
      <p:nvGrpSpPr>
        <p:cNvPr id="255" name="Shape 255"/>
        <p:cNvGrpSpPr/>
        <p:nvPr/>
      </p:nvGrpSpPr>
      <p:grpSpPr>
        <a:xfrm>
          <a:off x="0" y="0"/>
          <a:ext cx="0" cy="0"/>
          <a:chOff x="0" y="0"/>
          <a:chExt cx="0" cy="0"/>
        </a:xfrm>
      </p:grpSpPr>
      <p:sp>
        <p:nvSpPr>
          <p:cNvPr id="256" name="Google Shape;256;p50"/>
          <p:cNvSpPr/>
          <p:nvPr>
            <p:ph idx="2" type="chart"/>
          </p:nvPr>
        </p:nvSpPr>
        <p:spPr>
          <a:xfrm>
            <a:off x="814162" y="2082803"/>
            <a:ext cx="7253288" cy="420942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1"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57" name="Google Shape;257;p50"/>
          <p:cNvSpPr txBox="1"/>
          <p:nvPr>
            <p:ph type="ctrTitle"/>
          </p:nvPr>
        </p:nvSpPr>
        <p:spPr>
          <a:xfrm>
            <a:off x="814161" y="1121717"/>
            <a:ext cx="7253287" cy="70708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600"/>
              <a:buFont typeface="Arial"/>
              <a:buNone/>
              <a:defRPr b="1" i="0"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50"/>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50"/>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 Rubrik, punktlista, färgad bakgrund">
  <p:cSld name="1_1. Rubrik, punktlista, färgad bakgrund">
    <p:bg>
      <p:bgPr>
        <a:solidFill>
          <a:schemeClr val="accent2"/>
        </a:solidFill>
      </p:bgPr>
    </p:bg>
    <p:spTree>
      <p:nvGrpSpPr>
        <p:cNvPr id="260" name="Shape 260"/>
        <p:cNvGrpSpPr/>
        <p:nvPr/>
      </p:nvGrpSpPr>
      <p:grpSpPr>
        <a:xfrm>
          <a:off x="0" y="0"/>
          <a:ext cx="0" cy="0"/>
          <a:chOff x="0" y="0"/>
          <a:chExt cx="0" cy="0"/>
        </a:xfrm>
      </p:grpSpPr>
      <p:sp>
        <p:nvSpPr>
          <p:cNvPr id="261" name="Google Shape;261;p51"/>
          <p:cNvSpPr/>
          <p:nvPr/>
        </p:nvSpPr>
        <p:spPr>
          <a:xfrm>
            <a:off x="0" y="0"/>
            <a:ext cx="12192000" cy="6858000"/>
          </a:xfrm>
          <a:prstGeom prst="rect">
            <a:avLst/>
          </a:prstGeom>
          <a:solidFill>
            <a:srgbClr val="F4BC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sp>
        <p:nvSpPr>
          <p:cNvPr id="262" name="Google Shape;262;p51"/>
          <p:cNvSpPr/>
          <p:nvPr/>
        </p:nvSpPr>
        <p:spPr>
          <a:xfrm>
            <a:off x="5355771" y="0"/>
            <a:ext cx="6836229" cy="6858000"/>
          </a:xfrm>
          <a:custGeom>
            <a:rect b="b" l="l" r="r" t="t"/>
            <a:pathLst>
              <a:path extrusionOk="0" h="6858000" w="6096000">
                <a:moveTo>
                  <a:pt x="2108200" y="0"/>
                </a:moveTo>
                <a:lnTo>
                  <a:pt x="6096000" y="0"/>
                </a:lnTo>
                <a:lnTo>
                  <a:pt x="6096000" y="6858000"/>
                </a:lnTo>
                <a:lnTo>
                  <a:pt x="0" y="6858000"/>
                </a:lnTo>
                <a:lnTo>
                  <a:pt x="210820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sp>
        <p:nvSpPr>
          <p:cNvPr id="263" name="Google Shape;263;p51"/>
          <p:cNvSpPr txBox="1"/>
          <p:nvPr>
            <p:ph type="ctrTitle"/>
          </p:nvPr>
        </p:nvSpPr>
        <p:spPr>
          <a:xfrm>
            <a:off x="840149" y="1841311"/>
            <a:ext cx="4556696" cy="182012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Arial"/>
              <a:buNone/>
              <a:defRPr b="1" i="0"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4" name="Google Shape;264;p51"/>
          <p:cNvSpPr txBox="1"/>
          <p:nvPr>
            <p:ph idx="1" type="subTitle"/>
          </p:nvPr>
        </p:nvSpPr>
        <p:spPr>
          <a:xfrm>
            <a:off x="823919" y="3874514"/>
            <a:ext cx="4575396" cy="1663481"/>
          </a:xfrm>
          <a:prstGeom prst="rect">
            <a:avLst/>
          </a:prstGeom>
          <a:noFill/>
          <a:ln>
            <a:noFill/>
          </a:ln>
        </p:spPr>
        <p:txBody>
          <a:bodyPr anchorCtr="0" anchor="t" bIns="45700" lIns="91425" spcFirstLastPara="1" rIns="91425" wrap="square" tIns="45700">
            <a:noAutofit/>
          </a:bodyPr>
          <a:lstStyle>
            <a:lvl1pPr lvl="0" marR="0" rtl="0" algn="l">
              <a:lnSpc>
                <a:spcPct val="13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65" name="Google Shape;265;p51"/>
          <p:cNvSpPr txBox="1"/>
          <p:nvPr>
            <p:ph idx="2" type="body"/>
          </p:nvPr>
        </p:nvSpPr>
        <p:spPr>
          <a:xfrm>
            <a:off x="7492323" y="2270773"/>
            <a:ext cx="4298058" cy="881054"/>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6" name="Google Shape;266;p51"/>
          <p:cNvSpPr txBox="1"/>
          <p:nvPr>
            <p:ph idx="3" type="body"/>
          </p:nvPr>
        </p:nvSpPr>
        <p:spPr>
          <a:xfrm>
            <a:off x="7492323" y="1841311"/>
            <a:ext cx="4298058" cy="3381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7" name="Google Shape;267;p51"/>
          <p:cNvSpPr txBox="1"/>
          <p:nvPr>
            <p:ph idx="4" type="body"/>
          </p:nvPr>
        </p:nvSpPr>
        <p:spPr>
          <a:xfrm>
            <a:off x="7492323" y="4303976"/>
            <a:ext cx="4298058" cy="881054"/>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8" name="Google Shape;268;p51"/>
          <p:cNvSpPr txBox="1"/>
          <p:nvPr>
            <p:ph idx="5" type="body"/>
          </p:nvPr>
        </p:nvSpPr>
        <p:spPr>
          <a:xfrm>
            <a:off x="7492323" y="3874514"/>
            <a:ext cx="4298058" cy="3381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9" name="Google Shape;269;p51"/>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51"/>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lt1"/>
                </a:solidFill>
                <a:latin typeface="Arial"/>
                <a:ea typeface="Arial"/>
                <a:cs typeface="Arial"/>
                <a:sym typeface="Arial"/>
              </a:defRPr>
            </a:lvl1pPr>
            <a:lvl2pPr indent="0" lvl="1" marL="0" algn="r">
              <a:spcBef>
                <a:spcPts val="0"/>
              </a:spcBef>
              <a:buNone/>
              <a:defRPr b="0" i="0" sz="800">
                <a:solidFill>
                  <a:schemeClr val="lt1"/>
                </a:solidFill>
                <a:latin typeface="Arial"/>
                <a:ea typeface="Arial"/>
                <a:cs typeface="Arial"/>
                <a:sym typeface="Arial"/>
              </a:defRPr>
            </a:lvl2pPr>
            <a:lvl3pPr indent="0" lvl="2" marL="0" algn="r">
              <a:spcBef>
                <a:spcPts val="0"/>
              </a:spcBef>
              <a:buNone/>
              <a:defRPr b="0" i="0" sz="800">
                <a:solidFill>
                  <a:schemeClr val="lt1"/>
                </a:solidFill>
                <a:latin typeface="Arial"/>
                <a:ea typeface="Arial"/>
                <a:cs typeface="Arial"/>
                <a:sym typeface="Arial"/>
              </a:defRPr>
            </a:lvl3pPr>
            <a:lvl4pPr indent="0" lvl="3" marL="0" algn="r">
              <a:spcBef>
                <a:spcPts val="0"/>
              </a:spcBef>
              <a:buNone/>
              <a:defRPr b="0" i="0" sz="800">
                <a:solidFill>
                  <a:schemeClr val="lt1"/>
                </a:solidFill>
                <a:latin typeface="Arial"/>
                <a:ea typeface="Arial"/>
                <a:cs typeface="Arial"/>
                <a:sym typeface="Arial"/>
              </a:defRPr>
            </a:lvl4pPr>
            <a:lvl5pPr indent="0" lvl="4" marL="0" algn="r">
              <a:spcBef>
                <a:spcPts val="0"/>
              </a:spcBef>
              <a:buNone/>
              <a:defRPr b="0" i="0" sz="800">
                <a:solidFill>
                  <a:schemeClr val="lt1"/>
                </a:solidFill>
                <a:latin typeface="Arial"/>
                <a:ea typeface="Arial"/>
                <a:cs typeface="Arial"/>
                <a:sym typeface="Arial"/>
              </a:defRPr>
            </a:lvl5pPr>
            <a:lvl6pPr indent="0" lvl="5" marL="0" algn="r">
              <a:spcBef>
                <a:spcPts val="0"/>
              </a:spcBef>
              <a:buNone/>
              <a:defRPr b="0" i="0" sz="800">
                <a:solidFill>
                  <a:schemeClr val="lt1"/>
                </a:solidFill>
                <a:latin typeface="Arial"/>
                <a:ea typeface="Arial"/>
                <a:cs typeface="Arial"/>
                <a:sym typeface="Arial"/>
              </a:defRPr>
            </a:lvl6pPr>
            <a:lvl7pPr indent="0" lvl="6" marL="0" algn="r">
              <a:spcBef>
                <a:spcPts val="0"/>
              </a:spcBef>
              <a:buNone/>
              <a:defRPr b="0" i="0" sz="800">
                <a:solidFill>
                  <a:schemeClr val="lt1"/>
                </a:solidFill>
                <a:latin typeface="Arial"/>
                <a:ea typeface="Arial"/>
                <a:cs typeface="Arial"/>
                <a:sym typeface="Arial"/>
              </a:defRPr>
            </a:lvl7pPr>
            <a:lvl8pPr indent="0" lvl="7" marL="0" algn="r">
              <a:spcBef>
                <a:spcPts val="0"/>
              </a:spcBef>
              <a:buNone/>
              <a:defRPr b="0" i="0" sz="800">
                <a:solidFill>
                  <a:schemeClr val="lt1"/>
                </a:solidFill>
                <a:latin typeface="Arial"/>
                <a:ea typeface="Arial"/>
                <a:cs typeface="Arial"/>
                <a:sym typeface="Arial"/>
              </a:defRPr>
            </a:lvl8pPr>
            <a:lvl9pPr indent="0" lvl="8" marL="0" algn="r">
              <a:spcBef>
                <a:spcPts val="0"/>
              </a:spcBef>
              <a:buNone/>
              <a:defRPr b="0" i="0" sz="8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cxnSp>
        <p:nvCxnSpPr>
          <p:cNvPr id="271" name="Google Shape;271;p51"/>
          <p:cNvCxnSpPr/>
          <p:nvPr/>
        </p:nvCxnSpPr>
        <p:spPr>
          <a:xfrm>
            <a:off x="333488" y="438382"/>
            <a:ext cx="11456894" cy="0"/>
          </a:xfrm>
          <a:prstGeom prst="straightConnector1">
            <a:avLst/>
          </a:prstGeom>
          <a:noFill/>
          <a:ln cap="flat" cmpd="sng" w="9525">
            <a:solidFill>
              <a:schemeClr val="lt1"/>
            </a:solidFill>
            <a:prstDash val="solid"/>
            <a:miter lim="800000"/>
            <a:headEnd len="sm" w="sm" type="none"/>
            <a:tailEnd len="sm" w="sm" type="none"/>
          </a:ln>
        </p:spPr>
      </p:cxnSp>
      <p:pic>
        <p:nvPicPr>
          <p:cNvPr descr="En bild som visar ritning&#10;&#10;Automatiskt genererad beskrivning" id="272" name="Google Shape;272;p51"/>
          <p:cNvPicPr preferRelativeResize="0"/>
          <p:nvPr/>
        </p:nvPicPr>
        <p:blipFill rotWithShape="1">
          <a:blip r:embed="rId2">
            <a:alphaModFix/>
          </a:blip>
          <a:srcRect b="0" l="0" r="0" t="0"/>
          <a:stretch/>
        </p:blipFill>
        <p:spPr>
          <a:xfrm>
            <a:off x="343316" y="103524"/>
            <a:ext cx="1430145" cy="195307"/>
          </a:xfrm>
          <a:prstGeom prst="rect">
            <a:avLst/>
          </a:prstGeom>
          <a:noFill/>
          <a:ln>
            <a:noFill/>
          </a:ln>
        </p:spPr>
      </p:pic>
    </p:spTree>
  </p:cSld>
  <p:clrMapOvr>
    <a:masterClrMapping/>
  </p:clrMapOvr>
  <p:extLst>
    <p:ext uri="{DCECCB84-F9BA-43D5-87BE-67443E8EF086}">
      <p15:sldGuideLst>
        <p15:guide id="1" orient="horz" pos="4020">
          <p15:clr>
            <a:srgbClr val="FBAE40"/>
          </p15:clr>
        </p15:guide>
        <p15:guide id="2" pos="506">
          <p15:clr>
            <a:srgbClr val="FBAE40"/>
          </p15:clr>
        </p15:guide>
        <p15:guide id="3" pos="742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Avsnitt">
  <p:cSld name="1. Avsnitt">
    <p:bg>
      <p:bgPr>
        <a:solidFill>
          <a:srgbClr val="EFF2F5"/>
        </a:solidFill>
      </p:bgPr>
    </p:bg>
    <p:spTree>
      <p:nvGrpSpPr>
        <p:cNvPr id="273" name="Shape 273"/>
        <p:cNvGrpSpPr/>
        <p:nvPr/>
      </p:nvGrpSpPr>
      <p:grpSpPr>
        <a:xfrm>
          <a:off x="0" y="0"/>
          <a:ext cx="0" cy="0"/>
          <a:chOff x="0" y="0"/>
          <a:chExt cx="0" cy="0"/>
        </a:xfrm>
      </p:grpSpPr>
      <p:pic>
        <p:nvPicPr>
          <p:cNvPr id="274" name="Google Shape;274;p5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5" name="Google Shape;275;p52"/>
          <p:cNvSpPr txBox="1"/>
          <p:nvPr>
            <p:ph idx="1" type="body"/>
          </p:nvPr>
        </p:nvSpPr>
        <p:spPr>
          <a:xfrm>
            <a:off x="803275" y="2729243"/>
            <a:ext cx="8895339" cy="187029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6000"/>
              <a:buFont typeface="Arial"/>
              <a:buNone/>
              <a:defRPr b="1" i="0" sz="6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04800" lvl="4" marL="22860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276" name="Google Shape;276;p52"/>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52"/>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1"/>
                </a:solidFill>
                <a:latin typeface="Arial"/>
                <a:ea typeface="Arial"/>
                <a:cs typeface="Arial"/>
                <a:sym typeface="Arial"/>
              </a:defRPr>
            </a:lvl1pPr>
            <a:lvl2pPr indent="0" lvl="1" marL="0" algn="r">
              <a:spcBef>
                <a:spcPts val="0"/>
              </a:spcBef>
              <a:buNone/>
              <a:defRPr b="0" i="0" sz="800">
                <a:solidFill>
                  <a:schemeClr val="dk1"/>
                </a:solidFill>
                <a:latin typeface="Arial"/>
                <a:ea typeface="Arial"/>
                <a:cs typeface="Arial"/>
                <a:sym typeface="Arial"/>
              </a:defRPr>
            </a:lvl2pPr>
            <a:lvl3pPr indent="0" lvl="2" marL="0" algn="r">
              <a:spcBef>
                <a:spcPts val="0"/>
              </a:spcBef>
              <a:buNone/>
              <a:defRPr b="0" i="0" sz="800">
                <a:solidFill>
                  <a:schemeClr val="dk1"/>
                </a:solidFill>
                <a:latin typeface="Arial"/>
                <a:ea typeface="Arial"/>
                <a:cs typeface="Arial"/>
                <a:sym typeface="Arial"/>
              </a:defRPr>
            </a:lvl3pPr>
            <a:lvl4pPr indent="0" lvl="3" marL="0" algn="r">
              <a:spcBef>
                <a:spcPts val="0"/>
              </a:spcBef>
              <a:buNone/>
              <a:defRPr b="0" i="0" sz="800">
                <a:solidFill>
                  <a:schemeClr val="dk1"/>
                </a:solidFill>
                <a:latin typeface="Arial"/>
                <a:ea typeface="Arial"/>
                <a:cs typeface="Arial"/>
                <a:sym typeface="Arial"/>
              </a:defRPr>
            </a:lvl4pPr>
            <a:lvl5pPr indent="0" lvl="4" marL="0" algn="r">
              <a:spcBef>
                <a:spcPts val="0"/>
              </a:spcBef>
              <a:buNone/>
              <a:defRPr b="0" i="0" sz="800">
                <a:solidFill>
                  <a:schemeClr val="dk1"/>
                </a:solidFill>
                <a:latin typeface="Arial"/>
                <a:ea typeface="Arial"/>
                <a:cs typeface="Arial"/>
                <a:sym typeface="Arial"/>
              </a:defRPr>
            </a:lvl5pPr>
            <a:lvl6pPr indent="0" lvl="5" marL="0" algn="r">
              <a:spcBef>
                <a:spcPts val="0"/>
              </a:spcBef>
              <a:buNone/>
              <a:defRPr b="0" i="0" sz="800">
                <a:solidFill>
                  <a:schemeClr val="dk1"/>
                </a:solidFill>
                <a:latin typeface="Arial"/>
                <a:ea typeface="Arial"/>
                <a:cs typeface="Arial"/>
                <a:sym typeface="Arial"/>
              </a:defRPr>
            </a:lvl6pPr>
            <a:lvl7pPr indent="0" lvl="6" marL="0" algn="r">
              <a:spcBef>
                <a:spcPts val="0"/>
              </a:spcBef>
              <a:buNone/>
              <a:defRPr b="0" i="0" sz="800">
                <a:solidFill>
                  <a:schemeClr val="dk1"/>
                </a:solidFill>
                <a:latin typeface="Arial"/>
                <a:ea typeface="Arial"/>
                <a:cs typeface="Arial"/>
                <a:sym typeface="Arial"/>
              </a:defRPr>
            </a:lvl7pPr>
            <a:lvl8pPr indent="0" lvl="7" marL="0" algn="r">
              <a:spcBef>
                <a:spcPts val="0"/>
              </a:spcBef>
              <a:buNone/>
              <a:defRPr b="0" i="0" sz="800">
                <a:solidFill>
                  <a:schemeClr val="dk1"/>
                </a:solidFill>
                <a:latin typeface="Arial"/>
                <a:ea typeface="Arial"/>
                <a:cs typeface="Arial"/>
                <a:sym typeface="Arial"/>
              </a:defRPr>
            </a:lvl8pPr>
            <a:lvl9pPr indent="0" lvl="8" marL="0" algn="r">
              <a:spcBef>
                <a:spcPts val="0"/>
              </a:spcBef>
              <a:buNone/>
              <a:defRPr b="0" i="0" sz="8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cxnSp>
        <p:nvCxnSpPr>
          <p:cNvPr id="278" name="Google Shape;278;p52"/>
          <p:cNvCxnSpPr/>
          <p:nvPr/>
        </p:nvCxnSpPr>
        <p:spPr>
          <a:xfrm>
            <a:off x="333488" y="438382"/>
            <a:ext cx="11456894"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extLst>
    <p:ext uri="{DCECCB84-F9BA-43D5-87BE-67443E8EF086}">
      <p15:sldGuideLst>
        <p15:guide id="1" orient="horz" pos="4020">
          <p15:clr>
            <a:srgbClr val="FBAE40"/>
          </p15:clr>
        </p15:guide>
        <p15:guide id="2" pos="506">
          <p15:clr>
            <a:srgbClr val="FBAE40"/>
          </p15:clr>
        </p15:guide>
        <p15:guide id="3" pos="742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inga bullet">
  <p:cSld name="Rubrik och innehåll inga bullet">
    <p:spTree>
      <p:nvGrpSpPr>
        <p:cNvPr id="279" name="Shape 279"/>
        <p:cNvGrpSpPr/>
        <p:nvPr/>
      </p:nvGrpSpPr>
      <p:grpSpPr>
        <a:xfrm>
          <a:off x="0" y="0"/>
          <a:ext cx="0" cy="0"/>
          <a:chOff x="0" y="0"/>
          <a:chExt cx="0" cy="0"/>
        </a:xfrm>
      </p:grpSpPr>
      <p:sp>
        <p:nvSpPr>
          <p:cNvPr id="280" name="Google Shape;280;p53"/>
          <p:cNvSpPr txBox="1"/>
          <p:nvPr>
            <p:ph type="title"/>
          </p:nvPr>
        </p:nvSpPr>
        <p:spPr>
          <a:xfrm>
            <a:off x="648105" y="332824"/>
            <a:ext cx="8728729" cy="81953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53"/>
          <p:cNvSpPr txBox="1"/>
          <p:nvPr>
            <p:ph idx="1" type="body"/>
          </p:nvPr>
        </p:nvSpPr>
        <p:spPr>
          <a:xfrm>
            <a:off x="648106" y="1684337"/>
            <a:ext cx="10913129" cy="4056075"/>
          </a:xfrm>
          <a:prstGeom prst="rect">
            <a:avLst/>
          </a:prstGeom>
          <a:noFill/>
          <a:ln>
            <a:noFill/>
          </a:ln>
        </p:spPr>
        <p:txBody>
          <a:bodyPr anchorCtr="0" anchor="t" bIns="457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2" name="Google Shape;282;p53"/>
          <p:cNvSpPr txBox="1"/>
          <p:nvPr>
            <p:ph idx="10" type="dt"/>
          </p:nvPr>
        </p:nvSpPr>
        <p:spPr>
          <a:xfrm>
            <a:off x="10529180" y="119419"/>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53"/>
          <p:cNvSpPr txBox="1"/>
          <p:nvPr>
            <p:ph idx="12" type="sldNum"/>
          </p:nvPr>
        </p:nvSpPr>
        <p:spPr>
          <a:xfrm>
            <a:off x="11455684" y="13023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cxnSp>
        <p:nvCxnSpPr>
          <p:cNvPr id="284" name="Google Shape;284;p53"/>
          <p:cNvCxnSpPr/>
          <p:nvPr/>
        </p:nvCxnSpPr>
        <p:spPr>
          <a:xfrm>
            <a:off x="-359767" y="2289268"/>
            <a:ext cx="219856" cy="0"/>
          </a:xfrm>
          <a:prstGeom prst="straightConnector1">
            <a:avLst/>
          </a:prstGeom>
          <a:noFill/>
          <a:ln cap="flat" cmpd="sng" w="9525">
            <a:solidFill>
              <a:schemeClr val="accent1"/>
            </a:solidFill>
            <a:prstDash val="solid"/>
            <a:miter lim="800000"/>
            <a:headEnd len="sm" w="sm" type="none"/>
            <a:tailEnd len="sm" w="sm" type="none"/>
          </a:ln>
        </p:spPr>
      </p:cxnSp>
      <p:cxnSp>
        <p:nvCxnSpPr>
          <p:cNvPr id="285" name="Google Shape;285;p53"/>
          <p:cNvCxnSpPr/>
          <p:nvPr/>
        </p:nvCxnSpPr>
        <p:spPr>
          <a:xfrm>
            <a:off x="-359767" y="6355003"/>
            <a:ext cx="219856" cy="0"/>
          </a:xfrm>
          <a:prstGeom prst="straightConnector1">
            <a:avLst/>
          </a:prstGeom>
          <a:noFill/>
          <a:ln cap="flat" cmpd="sng" w="9525">
            <a:solidFill>
              <a:schemeClr val="accent1"/>
            </a:solidFill>
            <a:prstDash val="solid"/>
            <a:miter lim="800000"/>
            <a:headEnd len="sm" w="sm" type="none"/>
            <a:tailEnd len="sm" w="sm" type="none"/>
          </a:ln>
        </p:spPr>
      </p:cxnSp>
      <p:cxnSp>
        <p:nvCxnSpPr>
          <p:cNvPr id="286" name="Google Shape;286;p53"/>
          <p:cNvCxnSpPr/>
          <p:nvPr/>
        </p:nvCxnSpPr>
        <p:spPr>
          <a:xfrm>
            <a:off x="12336693" y="2289268"/>
            <a:ext cx="219856" cy="0"/>
          </a:xfrm>
          <a:prstGeom prst="straightConnector1">
            <a:avLst/>
          </a:prstGeom>
          <a:noFill/>
          <a:ln cap="flat" cmpd="sng" w="9525">
            <a:solidFill>
              <a:schemeClr val="accent1"/>
            </a:solidFill>
            <a:prstDash val="solid"/>
            <a:miter lim="800000"/>
            <a:headEnd len="sm" w="sm" type="none"/>
            <a:tailEnd len="sm" w="sm" type="none"/>
          </a:ln>
        </p:spPr>
      </p:cxnSp>
      <p:cxnSp>
        <p:nvCxnSpPr>
          <p:cNvPr id="287" name="Google Shape;287;p53"/>
          <p:cNvCxnSpPr/>
          <p:nvPr/>
        </p:nvCxnSpPr>
        <p:spPr>
          <a:xfrm>
            <a:off x="-359767" y="2103199"/>
            <a:ext cx="219856" cy="0"/>
          </a:xfrm>
          <a:prstGeom prst="straightConnector1">
            <a:avLst/>
          </a:prstGeom>
          <a:noFill/>
          <a:ln cap="flat" cmpd="sng" w="9525">
            <a:solidFill>
              <a:schemeClr val="accent1"/>
            </a:solidFill>
            <a:prstDash val="solid"/>
            <a:miter lim="800000"/>
            <a:headEnd len="sm" w="sm" type="none"/>
            <a:tailEnd len="sm" w="sm" type="none"/>
          </a:ln>
        </p:spPr>
      </p:cxnSp>
      <p:cxnSp>
        <p:nvCxnSpPr>
          <p:cNvPr id="288" name="Google Shape;288;p53"/>
          <p:cNvCxnSpPr/>
          <p:nvPr/>
        </p:nvCxnSpPr>
        <p:spPr>
          <a:xfrm>
            <a:off x="12336693" y="2103199"/>
            <a:ext cx="219856" cy="0"/>
          </a:xfrm>
          <a:prstGeom prst="straightConnector1">
            <a:avLst/>
          </a:prstGeom>
          <a:noFill/>
          <a:ln cap="flat" cmpd="sng" w="9525">
            <a:solidFill>
              <a:schemeClr val="accent1"/>
            </a:solidFill>
            <a:prstDash val="solid"/>
            <a:miter lim="800000"/>
            <a:headEnd len="sm" w="sm" type="none"/>
            <a:tailEnd len="sm" w="sm" type="none"/>
          </a:ln>
        </p:spPr>
      </p:cxnSp>
      <p:cxnSp>
        <p:nvCxnSpPr>
          <p:cNvPr id="289" name="Google Shape;289;p53"/>
          <p:cNvCxnSpPr/>
          <p:nvPr/>
        </p:nvCxnSpPr>
        <p:spPr>
          <a:xfrm rot="5400000">
            <a:off x="565659" y="-134203"/>
            <a:ext cx="164892" cy="0"/>
          </a:xfrm>
          <a:prstGeom prst="straightConnector1">
            <a:avLst/>
          </a:prstGeom>
          <a:noFill/>
          <a:ln cap="flat" cmpd="sng" w="9525">
            <a:solidFill>
              <a:schemeClr val="accent1"/>
            </a:solidFill>
            <a:prstDash val="solid"/>
            <a:miter lim="800000"/>
            <a:headEnd len="sm" w="sm" type="none"/>
            <a:tailEnd len="sm" w="sm" type="none"/>
          </a:ln>
        </p:spPr>
      </p:cxnSp>
      <p:cxnSp>
        <p:nvCxnSpPr>
          <p:cNvPr id="290" name="Google Shape;290;p53"/>
          <p:cNvCxnSpPr/>
          <p:nvPr/>
        </p:nvCxnSpPr>
        <p:spPr>
          <a:xfrm rot="5400000">
            <a:off x="565659" y="7008335"/>
            <a:ext cx="164892" cy="0"/>
          </a:xfrm>
          <a:prstGeom prst="straightConnector1">
            <a:avLst/>
          </a:prstGeom>
          <a:noFill/>
          <a:ln cap="flat" cmpd="sng" w="9525">
            <a:solidFill>
              <a:schemeClr val="accent1"/>
            </a:solidFill>
            <a:prstDash val="solid"/>
            <a:miter lim="800000"/>
            <a:headEnd len="sm" w="sm" type="none"/>
            <a:tailEnd len="sm" w="sm" type="none"/>
          </a:ln>
        </p:spPr>
      </p:cxnSp>
      <p:cxnSp>
        <p:nvCxnSpPr>
          <p:cNvPr id="291" name="Google Shape;291;p53"/>
          <p:cNvCxnSpPr/>
          <p:nvPr/>
        </p:nvCxnSpPr>
        <p:spPr>
          <a:xfrm rot="5400000">
            <a:off x="11478787" y="-134203"/>
            <a:ext cx="164892" cy="0"/>
          </a:xfrm>
          <a:prstGeom prst="straightConnector1">
            <a:avLst/>
          </a:prstGeom>
          <a:noFill/>
          <a:ln cap="flat" cmpd="sng" w="9525">
            <a:solidFill>
              <a:schemeClr val="accent1"/>
            </a:solidFill>
            <a:prstDash val="solid"/>
            <a:miter lim="800000"/>
            <a:headEnd len="sm" w="sm" type="none"/>
            <a:tailEnd len="sm" w="sm" type="none"/>
          </a:ln>
        </p:spPr>
      </p:cxnSp>
      <p:cxnSp>
        <p:nvCxnSpPr>
          <p:cNvPr id="292" name="Google Shape;292;p53"/>
          <p:cNvCxnSpPr/>
          <p:nvPr/>
        </p:nvCxnSpPr>
        <p:spPr>
          <a:xfrm rot="5400000">
            <a:off x="11478787" y="7008335"/>
            <a:ext cx="164892" cy="0"/>
          </a:xfrm>
          <a:prstGeom prst="straightConnector1">
            <a:avLst/>
          </a:prstGeom>
          <a:noFill/>
          <a:ln cap="flat" cmpd="sng" w="9525">
            <a:solidFill>
              <a:schemeClr val="accent1"/>
            </a:solidFill>
            <a:prstDash val="solid"/>
            <a:miter lim="800000"/>
            <a:headEnd len="sm" w="sm" type="none"/>
            <a:tailEnd len="sm" w="sm" type="none"/>
          </a:ln>
        </p:spPr>
      </p:cxnSp>
      <p:cxnSp>
        <p:nvCxnSpPr>
          <p:cNvPr id="293" name="Google Shape;293;p53"/>
          <p:cNvCxnSpPr/>
          <p:nvPr/>
        </p:nvCxnSpPr>
        <p:spPr>
          <a:xfrm>
            <a:off x="-359767" y="1372743"/>
            <a:ext cx="219856" cy="0"/>
          </a:xfrm>
          <a:prstGeom prst="straightConnector1">
            <a:avLst/>
          </a:prstGeom>
          <a:noFill/>
          <a:ln cap="flat" cmpd="sng" w="9525">
            <a:solidFill>
              <a:schemeClr val="accent1"/>
            </a:solidFill>
            <a:prstDash val="solid"/>
            <a:miter lim="800000"/>
            <a:headEnd len="sm" w="sm" type="none"/>
            <a:tailEnd len="sm" w="sm" type="none"/>
          </a:ln>
        </p:spPr>
      </p:cxnSp>
      <p:cxnSp>
        <p:nvCxnSpPr>
          <p:cNvPr id="294" name="Google Shape;294;p53"/>
          <p:cNvCxnSpPr/>
          <p:nvPr/>
        </p:nvCxnSpPr>
        <p:spPr>
          <a:xfrm>
            <a:off x="12336693" y="1372743"/>
            <a:ext cx="219856"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ubrik, bild, punktlista">
  <p:cSld name="2. Rubrik, bild, punktlista">
    <p:bg>
      <p:bgPr>
        <a:solidFill>
          <a:schemeClr val="dk1"/>
        </a:solidFill>
      </p:bgPr>
    </p:bg>
    <p:spTree>
      <p:nvGrpSpPr>
        <p:cNvPr id="295" name="Shape 295"/>
        <p:cNvGrpSpPr/>
        <p:nvPr/>
      </p:nvGrpSpPr>
      <p:grpSpPr>
        <a:xfrm>
          <a:off x="0" y="0"/>
          <a:ext cx="0" cy="0"/>
          <a:chOff x="0" y="0"/>
          <a:chExt cx="0" cy="0"/>
        </a:xfrm>
      </p:grpSpPr>
      <p:sp>
        <p:nvSpPr>
          <p:cNvPr id="296" name="Google Shape;296;p54"/>
          <p:cNvSpPr/>
          <p:nvPr/>
        </p:nvSpPr>
        <p:spPr>
          <a:xfrm>
            <a:off x="0" y="0"/>
            <a:ext cx="2116899" cy="56367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 name="Google Shape;297;p54"/>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54"/>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lt1"/>
                </a:solidFill>
                <a:latin typeface="Arial"/>
                <a:ea typeface="Arial"/>
                <a:cs typeface="Arial"/>
                <a:sym typeface="Arial"/>
              </a:defRPr>
            </a:lvl1pPr>
            <a:lvl2pPr indent="0" lvl="1" marL="0" algn="r">
              <a:spcBef>
                <a:spcPts val="0"/>
              </a:spcBef>
              <a:buNone/>
              <a:defRPr b="0" i="0" sz="800">
                <a:solidFill>
                  <a:schemeClr val="lt1"/>
                </a:solidFill>
                <a:latin typeface="Arial"/>
                <a:ea typeface="Arial"/>
                <a:cs typeface="Arial"/>
                <a:sym typeface="Arial"/>
              </a:defRPr>
            </a:lvl2pPr>
            <a:lvl3pPr indent="0" lvl="2" marL="0" algn="r">
              <a:spcBef>
                <a:spcPts val="0"/>
              </a:spcBef>
              <a:buNone/>
              <a:defRPr b="0" i="0" sz="800">
                <a:solidFill>
                  <a:schemeClr val="lt1"/>
                </a:solidFill>
                <a:latin typeface="Arial"/>
                <a:ea typeface="Arial"/>
                <a:cs typeface="Arial"/>
                <a:sym typeface="Arial"/>
              </a:defRPr>
            </a:lvl3pPr>
            <a:lvl4pPr indent="0" lvl="3" marL="0" algn="r">
              <a:spcBef>
                <a:spcPts val="0"/>
              </a:spcBef>
              <a:buNone/>
              <a:defRPr b="0" i="0" sz="800">
                <a:solidFill>
                  <a:schemeClr val="lt1"/>
                </a:solidFill>
                <a:latin typeface="Arial"/>
                <a:ea typeface="Arial"/>
                <a:cs typeface="Arial"/>
                <a:sym typeface="Arial"/>
              </a:defRPr>
            </a:lvl4pPr>
            <a:lvl5pPr indent="0" lvl="4" marL="0" algn="r">
              <a:spcBef>
                <a:spcPts val="0"/>
              </a:spcBef>
              <a:buNone/>
              <a:defRPr b="0" i="0" sz="800">
                <a:solidFill>
                  <a:schemeClr val="lt1"/>
                </a:solidFill>
                <a:latin typeface="Arial"/>
                <a:ea typeface="Arial"/>
                <a:cs typeface="Arial"/>
                <a:sym typeface="Arial"/>
              </a:defRPr>
            </a:lvl5pPr>
            <a:lvl6pPr indent="0" lvl="5" marL="0" algn="r">
              <a:spcBef>
                <a:spcPts val="0"/>
              </a:spcBef>
              <a:buNone/>
              <a:defRPr b="0" i="0" sz="800">
                <a:solidFill>
                  <a:schemeClr val="lt1"/>
                </a:solidFill>
                <a:latin typeface="Arial"/>
                <a:ea typeface="Arial"/>
                <a:cs typeface="Arial"/>
                <a:sym typeface="Arial"/>
              </a:defRPr>
            </a:lvl6pPr>
            <a:lvl7pPr indent="0" lvl="6" marL="0" algn="r">
              <a:spcBef>
                <a:spcPts val="0"/>
              </a:spcBef>
              <a:buNone/>
              <a:defRPr b="0" i="0" sz="800">
                <a:solidFill>
                  <a:schemeClr val="lt1"/>
                </a:solidFill>
                <a:latin typeface="Arial"/>
                <a:ea typeface="Arial"/>
                <a:cs typeface="Arial"/>
                <a:sym typeface="Arial"/>
              </a:defRPr>
            </a:lvl7pPr>
            <a:lvl8pPr indent="0" lvl="7" marL="0" algn="r">
              <a:spcBef>
                <a:spcPts val="0"/>
              </a:spcBef>
              <a:buNone/>
              <a:defRPr b="0" i="0" sz="800">
                <a:solidFill>
                  <a:schemeClr val="lt1"/>
                </a:solidFill>
                <a:latin typeface="Arial"/>
                <a:ea typeface="Arial"/>
                <a:cs typeface="Arial"/>
                <a:sym typeface="Arial"/>
              </a:defRPr>
            </a:lvl8pPr>
            <a:lvl9pPr indent="0" lvl="8" marL="0" algn="r">
              <a:spcBef>
                <a:spcPts val="0"/>
              </a:spcBef>
              <a:buNone/>
              <a:defRPr b="0" i="0" sz="8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cxnSp>
        <p:nvCxnSpPr>
          <p:cNvPr id="299" name="Google Shape;299;p54"/>
          <p:cNvCxnSpPr/>
          <p:nvPr/>
        </p:nvCxnSpPr>
        <p:spPr>
          <a:xfrm>
            <a:off x="333488" y="438382"/>
            <a:ext cx="11456894" cy="0"/>
          </a:xfrm>
          <a:prstGeom prst="straightConnector1">
            <a:avLst/>
          </a:prstGeom>
          <a:noFill/>
          <a:ln cap="flat" cmpd="sng" w="9525">
            <a:solidFill>
              <a:schemeClr val="lt1"/>
            </a:solidFill>
            <a:prstDash val="solid"/>
            <a:miter lim="800000"/>
            <a:headEnd len="sm" w="sm" type="none"/>
            <a:tailEnd len="sm" w="sm" type="none"/>
          </a:ln>
        </p:spPr>
      </p:cxnSp>
      <p:sp>
        <p:nvSpPr>
          <p:cNvPr id="300" name="Google Shape;300;p54"/>
          <p:cNvSpPr/>
          <p:nvPr/>
        </p:nvSpPr>
        <p:spPr>
          <a:xfrm>
            <a:off x="5368297" y="0"/>
            <a:ext cx="6836229" cy="6858000"/>
          </a:xfrm>
          <a:custGeom>
            <a:rect b="b" l="l" r="r" t="t"/>
            <a:pathLst>
              <a:path extrusionOk="0" h="6858000" w="6096000">
                <a:moveTo>
                  <a:pt x="2108200" y="0"/>
                </a:moveTo>
                <a:lnTo>
                  <a:pt x="6096000" y="0"/>
                </a:lnTo>
                <a:lnTo>
                  <a:pt x="6096000" y="6858000"/>
                </a:lnTo>
                <a:lnTo>
                  <a:pt x="0" y="6858000"/>
                </a:lnTo>
                <a:lnTo>
                  <a:pt x="210820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accent1"/>
              </a:solidFill>
              <a:latin typeface="Arial"/>
              <a:ea typeface="Arial"/>
              <a:cs typeface="Arial"/>
              <a:sym typeface="Arial"/>
            </a:endParaRPr>
          </a:p>
        </p:txBody>
      </p:sp>
      <p:sp>
        <p:nvSpPr>
          <p:cNvPr id="301" name="Google Shape;301;p54"/>
          <p:cNvSpPr txBox="1"/>
          <p:nvPr>
            <p:ph type="ctrTitle"/>
          </p:nvPr>
        </p:nvSpPr>
        <p:spPr>
          <a:xfrm>
            <a:off x="829263" y="1569404"/>
            <a:ext cx="4526508" cy="182012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Arial"/>
              <a:buNone/>
              <a:defRPr b="1" i="0"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2" name="Google Shape;302;p54"/>
          <p:cNvSpPr txBox="1"/>
          <p:nvPr>
            <p:ph idx="1" type="subTitle"/>
          </p:nvPr>
        </p:nvSpPr>
        <p:spPr>
          <a:xfrm>
            <a:off x="813033" y="3602607"/>
            <a:ext cx="4545084" cy="1663481"/>
          </a:xfrm>
          <a:prstGeom prst="rect">
            <a:avLst/>
          </a:prstGeom>
          <a:noFill/>
          <a:ln>
            <a:noFill/>
          </a:ln>
        </p:spPr>
        <p:txBody>
          <a:bodyPr anchorCtr="0" anchor="t" bIns="45700" lIns="91425" spcFirstLastPara="1" rIns="91425" wrap="square" tIns="45700">
            <a:noAutofit/>
          </a:bodyPr>
          <a:lstStyle>
            <a:lvl1pPr lvl="0" marR="0" rtl="0" algn="l">
              <a:lnSpc>
                <a:spcPct val="13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03" name="Google Shape;303;p54"/>
          <p:cNvSpPr/>
          <p:nvPr>
            <p:ph idx="2" type="pic"/>
          </p:nvPr>
        </p:nvSpPr>
        <p:spPr>
          <a:xfrm>
            <a:off x="5779861" y="1139943"/>
            <a:ext cx="3037568" cy="4410570"/>
          </a:xfrm>
          <a:prstGeom prst="rect">
            <a:avLst/>
          </a:prstGeom>
          <a:solidFill>
            <a:schemeClr val="lt1"/>
          </a:solidFill>
          <a:ln>
            <a:noFill/>
          </a:ln>
        </p:spPr>
      </p:sp>
      <p:sp>
        <p:nvSpPr>
          <p:cNvPr id="304" name="Google Shape;304;p54"/>
          <p:cNvSpPr txBox="1"/>
          <p:nvPr>
            <p:ph idx="3" type="body"/>
          </p:nvPr>
        </p:nvSpPr>
        <p:spPr>
          <a:xfrm>
            <a:off x="9241519" y="1569404"/>
            <a:ext cx="2548862" cy="1143316"/>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228600" lvl="6" marL="3200400" marR="0" rtl="0" algn="l">
              <a:lnSpc>
                <a:spcPct val="10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5" name="Google Shape;305;p54"/>
          <p:cNvSpPr txBox="1"/>
          <p:nvPr>
            <p:ph idx="4" type="body"/>
          </p:nvPr>
        </p:nvSpPr>
        <p:spPr>
          <a:xfrm>
            <a:off x="9241519" y="1139942"/>
            <a:ext cx="2548862" cy="3381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6" name="Google Shape;306;p54"/>
          <p:cNvSpPr txBox="1"/>
          <p:nvPr>
            <p:ph idx="5" type="body"/>
          </p:nvPr>
        </p:nvSpPr>
        <p:spPr>
          <a:xfrm>
            <a:off x="9241519" y="3032446"/>
            <a:ext cx="2548862" cy="1143315"/>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228600" lvl="8" marL="4114800" marR="0" rtl="0" algn="l">
              <a:lnSpc>
                <a:spcPct val="10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07" name="Google Shape;307;p54"/>
          <p:cNvSpPr txBox="1"/>
          <p:nvPr>
            <p:ph idx="6" type="body"/>
          </p:nvPr>
        </p:nvSpPr>
        <p:spPr>
          <a:xfrm>
            <a:off x="9241519" y="4489583"/>
            <a:ext cx="2548862" cy="1143314"/>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cxnSp>
        <p:nvCxnSpPr>
          <p:cNvPr id="308" name="Google Shape;308;p54"/>
          <p:cNvCxnSpPr/>
          <p:nvPr/>
        </p:nvCxnSpPr>
        <p:spPr>
          <a:xfrm>
            <a:off x="7578247" y="438382"/>
            <a:ext cx="4221963" cy="0"/>
          </a:xfrm>
          <a:prstGeom prst="straightConnector1">
            <a:avLst/>
          </a:prstGeom>
          <a:noFill/>
          <a:ln cap="flat" cmpd="sng" w="9525">
            <a:solidFill>
              <a:schemeClr val="dk1"/>
            </a:solidFill>
            <a:prstDash val="solid"/>
            <a:miter lim="800000"/>
            <a:headEnd len="sm" w="sm" type="none"/>
            <a:tailEnd len="sm" w="sm" type="none"/>
          </a:ln>
        </p:spPr>
      </p:cxnSp>
      <p:pic>
        <p:nvPicPr>
          <p:cNvPr id="309" name="Google Shape;309;p54"/>
          <p:cNvPicPr preferRelativeResize="0"/>
          <p:nvPr/>
        </p:nvPicPr>
        <p:blipFill rotWithShape="1">
          <a:blip r:embed="rId2">
            <a:alphaModFix/>
          </a:blip>
          <a:srcRect b="0" l="0" r="0" t="0"/>
          <a:stretch/>
        </p:blipFill>
        <p:spPr>
          <a:xfrm>
            <a:off x="343317" y="103524"/>
            <a:ext cx="1430143" cy="19530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ubrik, bild, punktlista">
  <p:cSld name="1_2. Rubrik, bild, punktlista">
    <p:bg>
      <p:bgPr>
        <a:solidFill>
          <a:schemeClr val="accent1"/>
        </a:solidFill>
      </p:bgPr>
    </p:bg>
    <p:spTree>
      <p:nvGrpSpPr>
        <p:cNvPr id="310" name="Shape 310"/>
        <p:cNvGrpSpPr/>
        <p:nvPr/>
      </p:nvGrpSpPr>
      <p:grpSpPr>
        <a:xfrm>
          <a:off x="0" y="0"/>
          <a:ext cx="0" cy="0"/>
          <a:chOff x="0" y="0"/>
          <a:chExt cx="0" cy="0"/>
        </a:xfrm>
      </p:grpSpPr>
      <p:sp>
        <p:nvSpPr>
          <p:cNvPr id="311" name="Google Shape;311;p55"/>
          <p:cNvSpPr/>
          <p:nvPr/>
        </p:nvSpPr>
        <p:spPr>
          <a:xfrm>
            <a:off x="1" y="2"/>
            <a:ext cx="2116899" cy="56367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12" name="Google Shape;312;p55"/>
          <p:cNvSpPr txBox="1"/>
          <p:nvPr>
            <p:ph idx="10" type="dt"/>
          </p:nvPr>
        </p:nvSpPr>
        <p:spPr>
          <a:xfrm>
            <a:off x="10529180" y="111181"/>
            <a:ext cx="850021" cy="19684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55"/>
          <p:cNvSpPr txBox="1"/>
          <p:nvPr>
            <p:ph idx="12" type="sldNum"/>
          </p:nvPr>
        </p:nvSpPr>
        <p:spPr>
          <a:xfrm>
            <a:off x="11455685"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lt1"/>
                </a:solidFill>
                <a:latin typeface="Arial"/>
                <a:ea typeface="Arial"/>
                <a:cs typeface="Arial"/>
                <a:sym typeface="Arial"/>
              </a:defRPr>
            </a:lvl1pPr>
            <a:lvl2pPr indent="0" lvl="1" marL="0" algn="r">
              <a:spcBef>
                <a:spcPts val="0"/>
              </a:spcBef>
              <a:buNone/>
              <a:defRPr b="0" i="0" sz="800">
                <a:solidFill>
                  <a:schemeClr val="lt1"/>
                </a:solidFill>
                <a:latin typeface="Arial"/>
                <a:ea typeface="Arial"/>
                <a:cs typeface="Arial"/>
                <a:sym typeface="Arial"/>
              </a:defRPr>
            </a:lvl2pPr>
            <a:lvl3pPr indent="0" lvl="2" marL="0" algn="r">
              <a:spcBef>
                <a:spcPts val="0"/>
              </a:spcBef>
              <a:buNone/>
              <a:defRPr b="0" i="0" sz="800">
                <a:solidFill>
                  <a:schemeClr val="lt1"/>
                </a:solidFill>
                <a:latin typeface="Arial"/>
                <a:ea typeface="Arial"/>
                <a:cs typeface="Arial"/>
                <a:sym typeface="Arial"/>
              </a:defRPr>
            </a:lvl3pPr>
            <a:lvl4pPr indent="0" lvl="3" marL="0" algn="r">
              <a:spcBef>
                <a:spcPts val="0"/>
              </a:spcBef>
              <a:buNone/>
              <a:defRPr b="0" i="0" sz="800">
                <a:solidFill>
                  <a:schemeClr val="lt1"/>
                </a:solidFill>
                <a:latin typeface="Arial"/>
                <a:ea typeface="Arial"/>
                <a:cs typeface="Arial"/>
                <a:sym typeface="Arial"/>
              </a:defRPr>
            </a:lvl4pPr>
            <a:lvl5pPr indent="0" lvl="4" marL="0" algn="r">
              <a:spcBef>
                <a:spcPts val="0"/>
              </a:spcBef>
              <a:buNone/>
              <a:defRPr b="0" i="0" sz="800">
                <a:solidFill>
                  <a:schemeClr val="lt1"/>
                </a:solidFill>
                <a:latin typeface="Arial"/>
                <a:ea typeface="Arial"/>
                <a:cs typeface="Arial"/>
                <a:sym typeface="Arial"/>
              </a:defRPr>
            </a:lvl5pPr>
            <a:lvl6pPr indent="0" lvl="5" marL="0" algn="r">
              <a:spcBef>
                <a:spcPts val="0"/>
              </a:spcBef>
              <a:buNone/>
              <a:defRPr b="0" i="0" sz="800">
                <a:solidFill>
                  <a:schemeClr val="lt1"/>
                </a:solidFill>
                <a:latin typeface="Arial"/>
                <a:ea typeface="Arial"/>
                <a:cs typeface="Arial"/>
                <a:sym typeface="Arial"/>
              </a:defRPr>
            </a:lvl6pPr>
            <a:lvl7pPr indent="0" lvl="6" marL="0" algn="r">
              <a:spcBef>
                <a:spcPts val="0"/>
              </a:spcBef>
              <a:buNone/>
              <a:defRPr b="0" i="0" sz="800">
                <a:solidFill>
                  <a:schemeClr val="lt1"/>
                </a:solidFill>
                <a:latin typeface="Arial"/>
                <a:ea typeface="Arial"/>
                <a:cs typeface="Arial"/>
                <a:sym typeface="Arial"/>
              </a:defRPr>
            </a:lvl7pPr>
            <a:lvl8pPr indent="0" lvl="7" marL="0" algn="r">
              <a:spcBef>
                <a:spcPts val="0"/>
              </a:spcBef>
              <a:buNone/>
              <a:defRPr b="0" i="0" sz="800">
                <a:solidFill>
                  <a:schemeClr val="lt1"/>
                </a:solidFill>
                <a:latin typeface="Arial"/>
                <a:ea typeface="Arial"/>
                <a:cs typeface="Arial"/>
                <a:sym typeface="Arial"/>
              </a:defRPr>
            </a:lvl8pPr>
            <a:lvl9pPr indent="0" lvl="8" marL="0" algn="r">
              <a:spcBef>
                <a:spcPts val="0"/>
              </a:spcBef>
              <a:buNone/>
              <a:defRPr b="0" i="0" sz="8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id="314" name="Google Shape;314;p55"/>
          <p:cNvSpPr/>
          <p:nvPr/>
        </p:nvSpPr>
        <p:spPr>
          <a:xfrm>
            <a:off x="5368298" y="0"/>
            <a:ext cx="6836229" cy="6858000"/>
          </a:xfrm>
          <a:custGeom>
            <a:rect b="b" l="l" r="r" t="t"/>
            <a:pathLst>
              <a:path extrusionOk="0" h="6858000" w="6096000">
                <a:moveTo>
                  <a:pt x="2108200" y="0"/>
                </a:moveTo>
                <a:lnTo>
                  <a:pt x="6096000" y="0"/>
                </a:lnTo>
                <a:lnTo>
                  <a:pt x="6096000" y="6858000"/>
                </a:lnTo>
                <a:lnTo>
                  <a:pt x="0" y="6858000"/>
                </a:lnTo>
                <a:lnTo>
                  <a:pt x="210820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a:solidFill>
                <a:schemeClr val="accent1"/>
              </a:solidFill>
              <a:latin typeface="Arial"/>
              <a:ea typeface="Arial"/>
              <a:cs typeface="Arial"/>
              <a:sym typeface="Arial"/>
            </a:endParaRPr>
          </a:p>
        </p:txBody>
      </p:sp>
      <p:sp>
        <p:nvSpPr>
          <p:cNvPr id="315" name="Google Shape;315;p55"/>
          <p:cNvSpPr txBox="1"/>
          <p:nvPr>
            <p:ph type="ctrTitle"/>
          </p:nvPr>
        </p:nvSpPr>
        <p:spPr>
          <a:xfrm>
            <a:off x="829263" y="1569406"/>
            <a:ext cx="4526508" cy="182012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Arial"/>
              <a:buNone/>
              <a:defRPr b="1" i="0"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6" name="Google Shape;316;p55"/>
          <p:cNvSpPr txBox="1"/>
          <p:nvPr>
            <p:ph idx="1" type="subTitle"/>
          </p:nvPr>
        </p:nvSpPr>
        <p:spPr>
          <a:xfrm>
            <a:off x="813034" y="3602608"/>
            <a:ext cx="4545084" cy="1663481"/>
          </a:xfrm>
          <a:prstGeom prst="rect">
            <a:avLst/>
          </a:prstGeom>
          <a:noFill/>
          <a:ln>
            <a:noFill/>
          </a:ln>
        </p:spPr>
        <p:txBody>
          <a:bodyPr anchorCtr="0" anchor="t" bIns="45700" lIns="91425" spcFirstLastPara="1" rIns="91425" wrap="square" tIns="45700">
            <a:noAutofit/>
          </a:bodyPr>
          <a:lstStyle>
            <a:lvl1pPr lvl="0" marR="0" rtl="0" algn="l">
              <a:lnSpc>
                <a:spcPct val="13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17" name="Google Shape;317;p55"/>
          <p:cNvSpPr txBox="1"/>
          <p:nvPr>
            <p:ph idx="2" type="body"/>
          </p:nvPr>
        </p:nvSpPr>
        <p:spPr>
          <a:xfrm>
            <a:off x="7786256" y="1569405"/>
            <a:ext cx="4004125" cy="1143316"/>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8" name="Google Shape;318;p55"/>
          <p:cNvSpPr txBox="1"/>
          <p:nvPr>
            <p:ph idx="3" type="body"/>
          </p:nvPr>
        </p:nvSpPr>
        <p:spPr>
          <a:xfrm>
            <a:off x="7786256" y="1139944"/>
            <a:ext cx="4004125" cy="3381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9" name="Google Shape;319;p55"/>
          <p:cNvSpPr txBox="1"/>
          <p:nvPr>
            <p:ph idx="4" type="body"/>
          </p:nvPr>
        </p:nvSpPr>
        <p:spPr>
          <a:xfrm>
            <a:off x="7786256" y="3032447"/>
            <a:ext cx="4004125" cy="1143315"/>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0" name="Google Shape;320;p55"/>
          <p:cNvSpPr txBox="1"/>
          <p:nvPr>
            <p:ph idx="5" type="body"/>
          </p:nvPr>
        </p:nvSpPr>
        <p:spPr>
          <a:xfrm>
            <a:off x="7786256" y="4489583"/>
            <a:ext cx="4004125" cy="1143315"/>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321" name="Google Shape;321;p55"/>
          <p:cNvCxnSpPr/>
          <p:nvPr/>
        </p:nvCxnSpPr>
        <p:spPr>
          <a:xfrm>
            <a:off x="333489" y="438383"/>
            <a:ext cx="11456895" cy="0"/>
          </a:xfrm>
          <a:prstGeom prst="straightConnector1">
            <a:avLst/>
          </a:prstGeom>
          <a:noFill/>
          <a:ln cap="flat" cmpd="sng" w="9525">
            <a:solidFill>
              <a:schemeClr val="lt1"/>
            </a:solidFill>
            <a:prstDash val="solid"/>
            <a:miter lim="800000"/>
            <a:headEnd len="sm" w="sm" type="none"/>
            <a:tailEnd len="sm" w="sm" type="none"/>
          </a:ln>
        </p:spPr>
      </p:cxnSp>
      <p:pic>
        <p:nvPicPr>
          <p:cNvPr id="322" name="Google Shape;322;p55"/>
          <p:cNvPicPr preferRelativeResize="0"/>
          <p:nvPr/>
        </p:nvPicPr>
        <p:blipFill rotWithShape="1">
          <a:blip r:embed="rId2">
            <a:alphaModFix/>
          </a:blip>
          <a:srcRect b="0" l="0" r="0" t="0"/>
          <a:stretch/>
        </p:blipFill>
        <p:spPr>
          <a:xfrm>
            <a:off x="343318" y="103524"/>
            <a:ext cx="1430143" cy="19530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Avslut">
  <p:cSld name="1. Avslut">
    <p:bg>
      <p:bgPr>
        <a:solidFill>
          <a:srgbClr val="FAEFDF"/>
        </a:solidFill>
      </p:bgPr>
    </p:bg>
    <p:spTree>
      <p:nvGrpSpPr>
        <p:cNvPr id="323" name="Shape 323"/>
        <p:cNvGrpSpPr/>
        <p:nvPr/>
      </p:nvGrpSpPr>
      <p:grpSpPr>
        <a:xfrm>
          <a:off x="0" y="0"/>
          <a:ext cx="0" cy="0"/>
          <a:chOff x="0" y="0"/>
          <a:chExt cx="0" cy="0"/>
        </a:xfrm>
      </p:grpSpPr>
      <p:sp>
        <p:nvSpPr>
          <p:cNvPr id="324" name="Google Shape;324;p56"/>
          <p:cNvSpPr/>
          <p:nvPr/>
        </p:nvSpPr>
        <p:spPr>
          <a:xfrm>
            <a:off x="0" y="0"/>
            <a:ext cx="12192000" cy="6858000"/>
          </a:xfrm>
          <a:prstGeom prst="rect">
            <a:avLst/>
          </a:prstGeom>
          <a:solidFill>
            <a:srgbClr val="FAEF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pic>
        <p:nvPicPr>
          <p:cNvPr id="325" name="Google Shape;325;p56"/>
          <p:cNvPicPr preferRelativeResize="0"/>
          <p:nvPr/>
        </p:nvPicPr>
        <p:blipFill rotWithShape="1">
          <a:blip r:embed="rId2">
            <a:alphaModFix/>
          </a:blip>
          <a:srcRect b="0" l="0" r="0" t="0"/>
          <a:stretch/>
        </p:blipFill>
        <p:spPr>
          <a:xfrm>
            <a:off x="5097181" y="5433231"/>
            <a:ext cx="1997637" cy="948519"/>
          </a:xfrm>
          <a:prstGeom prst="rect">
            <a:avLst/>
          </a:prstGeom>
          <a:noFill/>
          <a:ln>
            <a:noFill/>
          </a:ln>
        </p:spPr>
      </p:pic>
      <p:sp>
        <p:nvSpPr>
          <p:cNvPr id="326" name="Google Shape;326;p56"/>
          <p:cNvSpPr txBox="1"/>
          <p:nvPr>
            <p:ph idx="1" type="body"/>
          </p:nvPr>
        </p:nvSpPr>
        <p:spPr>
          <a:xfrm>
            <a:off x="3916402" y="2712524"/>
            <a:ext cx="4359193" cy="143295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6000"/>
              <a:buFont typeface="Arial"/>
              <a:buNone/>
              <a:defRPr b="1" i="0" sz="6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4" name="Shape 334"/>
        <p:cNvGrpSpPr/>
        <p:nvPr/>
      </p:nvGrpSpPr>
      <p:grpSpPr>
        <a:xfrm>
          <a:off x="0" y="0"/>
          <a:ext cx="0" cy="0"/>
          <a:chOff x="0" y="0"/>
          <a:chExt cx="0" cy="0"/>
        </a:xfrm>
      </p:grpSpPr>
      <p:sp>
        <p:nvSpPr>
          <p:cNvPr id="335" name="Google Shape;335;p26"/>
          <p:cNvSpPr txBox="1"/>
          <p:nvPr>
            <p:ph type="title"/>
          </p:nvPr>
        </p:nvSpPr>
        <p:spPr>
          <a:xfrm>
            <a:off x="648105" y="286820"/>
            <a:ext cx="8728729" cy="819533"/>
          </a:xfrm>
          <a:prstGeom prst="rect">
            <a:avLst/>
          </a:prstGeom>
          <a:noFill/>
          <a:ln>
            <a:noFill/>
          </a:ln>
        </p:spPr>
        <p:txBody>
          <a:bodyPr anchorCtr="0" anchor="b" bIns="45700" lIns="0" spcFirstLastPara="1" rIns="91425" wrap="square" tIns="0">
            <a:normAutofit/>
          </a:bodyPr>
          <a:lstStyle>
            <a:lvl1pPr lvl="0" algn="l">
              <a:lnSpc>
                <a:spcPct val="90000"/>
              </a:lnSpc>
              <a:spcBef>
                <a:spcPts val="0"/>
              </a:spcBef>
              <a:spcAft>
                <a:spcPts val="0"/>
              </a:spcAft>
              <a:buClr>
                <a:schemeClr val="l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6" name="Google Shape;336;p26"/>
          <p:cNvSpPr txBox="1"/>
          <p:nvPr>
            <p:ph idx="1" type="body"/>
          </p:nvPr>
        </p:nvSpPr>
        <p:spPr>
          <a:xfrm>
            <a:off x="158260" y="1060183"/>
            <a:ext cx="11875477" cy="1149921"/>
          </a:xfrm>
          <a:prstGeom prst="rect">
            <a:avLst/>
          </a:prstGeom>
          <a:noFill/>
          <a:ln>
            <a:noFill/>
          </a:ln>
        </p:spPr>
        <p:txBody>
          <a:bodyPr anchorCtr="0" anchor="t" bIns="45700" lIns="0" spcFirstLastPara="1" rIns="91425" wrap="square" tIns="36000">
            <a:normAutofit/>
          </a:bodyPr>
          <a:lstStyle>
            <a:lvl1pPr indent="-342900" lvl="0" marL="457200" algn="l">
              <a:lnSpc>
                <a:spcPct val="90000"/>
              </a:lnSpc>
              <a:spcBef>
                <a:spcPts val="800"/>
              </a:spcBef>
              <a:spcAft>
                <a:spcPts val="0"/>
              </a:spcAft>
              <a:buClr>
                <a:schemeClr val="dk1"/>
              </a:buClr>
              <a:buSzPts val="1800"/>
              <a:buChar char="•"/>
              <a:defRPr/>
            </a:lvl1pPr>
            <a:lvl2pPr indent="-342900" lvl="1" marL="914400" algn="l">
              <a:lnSpc>
                <a:spcPct val="90000"/>
              </a:lnSpc>
              <a:spcBef>
                <a:spcPts val="0"/>
              </a:spcBef>
              <a:spcAft>
                <a:spcPts val="0"/>
              </a:spcAft>
              <a:buClr>
                <a:schemeClr val="dk1"/>
              </a:buClr>
              <a:buSzPts val="1800"/>
              <a:buChar char="–"/>
              <a:defRPr/>
            </a:lvl2pPr>
            <a:lvl3pPr indent="-342900" lvl="2" marL="1371600" algn="l">
              <a:lnSpc>
                <a:spcPct val="90000"/>
              </a:lnSpc>
              <a:spcBef>
                <a:spcPts val="0"/>
              </a:spcBef>
              <a:spcAft>
                <a:spcPts val="0"/>
              </a:spcAft>
              <a:buClr>
                <a:schemeClr val="dk1"/>
              </a:buClr>
              <a:buSzPts val="1800"/>
              <a:buChar char="•"/>
              <a:defRPr/>
            </a:lvl3pPr>
            <a:lvl4pPr indent="-342900" lvl="3" marL="1828800" algn="l">
              <a:lnSpc>
                <a:spcPct val="90000"/>
              </a:lnSpc>
              <a:spcBef>
                <a:spcPts val="0"/>
              </a:spcBef>
              <a:spcAft>
                <a:spcPts val="0"/>
              </a:spcAft>
              <a:buClr>
                <a:schemeClr val="dk1"/>
              </a:buClr>
              <a:buSzPts val="1800"/>
              <a:buChar char="–"/>
              <a:defRPr/>
            </a:lvl4pPr>
            <a:lvl5pPr indent="-342900" lvl="4" marL="2286000" algn="l">
              <a:lnSpc>
                <a:spcPct val="90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7" name="Google Shape;337;p26"/>
          <p:cNvSpPr txBox="1"/>
          <p:nvPr>
            <p:ph idx="10" type="dt"/>
          </p:nvPr>
        </p:nvSpPr>
        <p:spPr>
          <a:xfrm>
            <a:off x="978499" y="6418060"/>
            <a:ext cx="737155" cy="158400"/>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2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9" name="Google Shape;339;p26"/>
          <p:cNvSpPr txBox="1"/>
          <p:nvPr>
            <p:ph idx="12" type="sldNum"/>
          </p:nvPr>
        </p:nvSpPr>
        <p:spPr>
          <a:xfrm>
            <a:off x="537531" y="6418061"/>
            <a:ext cx="420412" cy="156773"/>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700">
                <a:solidFill>
                  <a:schemeClr val="accent2"/>
                </a:solidFill>
                <a:latin typeface="Arial"/>
                <a:ea typeface="Arial"/>
                <a:cs typeface="Arial"/>
                <a:sym typeface="Arial"/>
              </a:defRPr>
            </a:lvl1pPr>
            <a:lvl2pPr indent="0" lvl="1" marL="0" algn="l">
              <a:spcBef>
                <a:spcPts val="0"/>
              </a:spcBef>
              <a:buNone/>
              <a:defRPr sz="700">
                <a:solidFill>
                  <a:schemeClr val="accent2"/>
                </a:solidFill>
                <a:latin typeface="Arial"/>
                <a:ea typeface="Arial"/>
                <a:cs typeface="Arial"/>
                <a:sym typeface="Arial"/>
              </a:defRPr>
            </a:lvl2pPr>
            <a:lvl3pPr indent="0" lvl="2" marL="0" algn="l">
              <a:spcBef>
                <a:spcPts val="0"/>
              </a:spcBef>
              <a:buNone/>
              <a:defRPr sz="700">
                <a:solidFill>
                  <a:schemeClr val="accent2"/>
                </a:solidFill>
                <a:latin typeface="Arial"/>
                <a:ea typeface="Arial"/>
                <a:cs typeface="Arial"/>
                <a:sym typeface="Arial"/>
              </a:defRPr>
            </a:lvl3pPr>
            <a:lvl4pPr indent="0" lvl="3" marL="0" algn="l">
              <a:spcBef>
                <a:spcPts val="0"/>
              </a:spcBef>
              <a:buNone/>
              <a:defRPr sz="700">
                <a:solidFill>
                  <a:schemeClr val="accent2"/>
                </a:solidFill>
                <a:latin typeface="Arial"/>
                <a:ea typeface="Arial"/>
                <a:cs typeface="Arial"/>
                <a:sym typeface="Arial"/>
              </a:defRPr>
            </a:lvl4pPr>
            <a:lvl5pPr indent="0" lvl="4" marL="0" algn="l">
              <a:spcBef>
                <a:spcPts val="0"/>
              </a:spcBef>
              <a:buNone/>
              <a:defRPr sz="700">
                <a:solidFill>
                  <a:schemeClr val="accent2"/>
                </a:solidFill>
                <a:latin typeface="Arial"/>
                <a:ea typeface="Arial"/>
                <a:cs typeface="Arial"/>
                <a:sym typeface="Arial"/>
              </a:defRPr>
            </a:lvl5pPr>
            <a:lvl6pPr indent="0" lvl="5" marL="0" algn="l">
              <a:spcBef>
                <a:spcPts val="0"/>
              </a:spcBef>
              <a:buNone/>
              <a:defRPr sz="700">
                <a:solidFill>
                  <a:schemeClr val="accent2"/>
                </a:solidFill>
                <a:latin typeface="Arial"/>
                <a:ea typeface="Arial"/>
                <a:cs typeface="Arial"/>
                <a:sym typeface="Arial"/>
              </a:defRPr>
            </a:lvl6pPr>
            <a:lvl7pPr indent="0" lvl="6" marL="0" algn="l">
              <a:spcBef>
                <a:spcPts val="0"/>
              </a:spcBef>
              <a:buNone/>
              <a:defRPr sz="700">
                <a:solidFill>
                  <a:schemeClr val="accent2"/>
                </a:solidFill>
                <a:latin typeface="Arial"/>
                <a:ea typeface="Arial"/>
                <a:cs typeface="Arial"/>
                <a:sym typeface="Arial"/>
              </a:defRPr>
            </a:lvl7pPr>
            <a:lvl8pPr indent="0" lvl="7" marL="0" algn="l">
              <a:spcBef>
                <a:spcPts val="0"/>
              </a:spcBef>
              <a:buNone/>
              <a:defRPr sz="700">
                <a:solidFill>
                  <a:schemeClr val="accent2"/>
                </a:solidFill>
                <a:latin typeface="Arial"/>
                <a:ea typeface="Arial"/>
                <a:cs typeface="Arial"/>
                <a:sym typeface="Arial"/>
              </a:defRPr>
            </a:lvl8pPr>
            <a:lvl9pPr indent="0" lvl="8" marL="0" algn="l">
              <a:spcBef>
                <a:spcPts val="0"/>
              </a:spcBef>
              <a:buNone/>
              <a:defRPr sz="700">
                <a:solidFill>
                  <a:schemeClr val="accen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listor">
  <p:cSld name="Punktlistor">
    <p:bg>
      <p:bgPr>
        <a:solidFill>
          <a:srgbClr val="EFF2F5"/>
        </a:solidFill>
      </p:bgPr>
    </p:bg>
    <p:spTree>
      <p:nvGrpSpPr>
        <p:cNvPr id="31" name="Shape 31"/>
        <p:cNvGrpSpPr/>
        <p:nvPr/>
      </p:nvGrpSpPr>
      <p:grpSpPr>
        <a:xfrm>
          <a:off x="0" y="0"/>
          <a:ext cx="0" cy="0"/>
          <a:chOff x="0" y="0"/>
          <a:chExt cx="0" cy="0"/>
        </a:xfrm>
      </p:grpSpPr>
      <p:sp>
        <p:nvSpPr>
          <p:cNvPr id="32" name="Google Shape;32;p20"/>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0"/>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
        <p:nvSpPr>
          <p:cNvPr id="34" name="Google Shape;34;p20"/>
          <p:cNvSpPr txBox="1"/>
          <p:nvPr>
            <p:ph idx="1" type="body"/>
          </p:nvPr>
        </p:nvSpPr>
        <p:spPr>
          <a:xfrm>
            <a:off x="803275" y="2360950"/>
            <a:ext cx="10548938" cy="4055725"/>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100000"/>
              </a:lnSpc>
              <a:spcBef>
                <a:spcPts val="10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0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0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7pPr>
            <a:lvl8pPr indent="-228600" lvl="7" marL="3657600" marR="0" rtl="0" algn="l">
              <a:lnSpc>
                <a:spcPct val="10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228600" lvl="8" marL="4114800" marR="0" rtl="0" algn="l">
              <a:lnSpc>
                <a:spcPct val="10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5" name="Google Shape;35;p20"/>
          <p:cNvSpPr txBox="1"/>
          <p:nvPr>
            <p:ph type="ctrTitle"/>
          </p:nvPr>
        </p:nvSpPr>
        <p:spPr>
          <a:xfrm>
            <a:off x="814163" y="1089086"/>
            <a:ext cx="6220416" cy="65503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600"/>
              <a:buFont typeface="Arial"/>
              <a:buNone/>
              <a:defRPr b="1" i="0"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bild">
  <p:cSld name="Startbild">
    <p:spTree>
      <p:nvGrpSpPr>
        <p:cNvPr id="340" name="Shape 340"/>
        <p:cNvGrpSpPr/>
        <p:nvPr/>
      </p:nvGrpSpPr>
      <p:grpSpPr>
        <a:xfrm>
          <a:off x="0" y="0"/>
          <a:ext cx="0" cy="0"/>
          <a:chOff x="0" y="0"/>
          <a:chExt cx="0" cy="0"/>
        </a:xfrm>
      </p:grpSpPr>
      <p:sp>
        <p:nvSpPr>
          <p:cNvPr id="341" name="Google Shape;341;p57"/>
          <p:cNvSpPr/>
          <p:nvPr>
            <p:ph idx="2" type="pic"/>
          </p:nvPr>
        </p:nvSpPr>
        <p:spPr>
          <a:xfrm>
            <a:off x="0" y="1372743"/>
            <a:ext cx="12192000" cy="5485257"/>
          </a:xfrm>
          <a:prstGeom prst="rect">
            <a:avLst/>
          </a:prstGeom>
          <a:solidFill>
            <a:schemeClr val="accent3"/>
          </a:solidFill>
          <a:ln>
            <a:noFill/>
          </a:ln>
        </p:spPr>
      </p:sp>
      <p:cxnSp>
        <p:nvCxnSpPr>
          <p:cNvPr id="342" name="Google Shape;342;p57"/>
          <p:cNvCxnSpPr/>
          <p:nvPr/>
        </p:nvCxnSpPr>
        <p:spPr>
          <a:xfrm>
            <a:off x="-359767" y="1372743"/>
            <a:ext cx="219856" cy="0"/>
          </a:xfrm>
          <a:prstGeom prst="straightConnector1">
            <a:avLst/>
          </a:prstGeom>
          <a:noFill/>
          <a:ln cap="flat" cmpd="sng" w="9525">
            <a:solidFill>
              <a:srgbClr val="A8BCCA"/>
            </a:solidFill>
            <a:prstDash val="solid"/>
            <a:round/>
            <a:headEnd len="sm" w="sm" type="none"/>
            <a:tailEnd len="sm" w="sm" type="none"/>
          </a:ln>
        </p:spPr>
      </p:cxnSp>
      <p:cxnSp>
        <p:nvCxnSpPr>
          <p:cNvPr id="343" name="Google Shape;343;p57"/>
          <p:cNvCxnSpPr/>
          <p:nvPr/>
        </p:nvCxnSpPr>
        <p:spPr>
          <a:xfrm>
            <a:off x="12336693" y="1372743"/>
            <a:ext cx="219856" cy="0"/>
          </a:xfrm>
          <a:prstGeom prst="straightConnector1">
            <a:avLst/>
          </a:prstGeom>
          <a:noFill/>
          <a:ln cap="flat" cmpd="sng" w="9525">
            <a:solidFill>
              <a:srgbClr val="A8BCCA"/>
            </a:solidFill>
            <a:prstDash val="solid"/>
            <a:round/>
            <a:headEnd len="sm" w="sm" type="none"/>
            <a:tailEnd len="sm" w="sm" type="none"/>
          </a:ln>
        </p:spPr>
      </p:cxnSp>
      <p:sp>
        <p:nvSpPr>
          <p:cNvPr id="344" name="Google Shape;344;p57"/>
          <p:cNvSpPr txBox="1"/>
          <p:nvPr>
            <p:ph type="title"/>
          </p:nvPr>
        </p:nvSpPr>
        <p:spPr>
          <a:xfrm>
            <a:off x="648105" y="286820"/>
            <a:ext cx="8728729" cy="819533"/>
          </a:xfrm>
          <a:prstGeom prst="rect">
            <a:avLst/>
          </a:prstGeom>
          <a:noFill/>
          <a:ln>
            <a:noFill/>
          </a:ln>
        </p:spPr>
        <p:txBody>
          <a:bodyPr anchorCtr="0" anchor="b" bIns="45700" lIns="0" spcFirstLastPara="1" rIns="91425" wrap="square" tIns="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bild 29 eget foto">
  <p:cSld name="Startbild 29 eget foto">
    <p:spTree>
      <p:nvGrpSpPr>
        <p:cNvPr id="345" name="Shape 345"/>
        <p:cNvGrpSpPr/>
        <p:nvPr/>
      </p:nvGrpSpPr>
      <p:grpSpPr>
        <a:xfrm>
          <a:off x="0" y="0"/>
          <a:ext cx="0" cy="0"/>
          <a:chOff x="0" y="0"/>
          <a:chExt cx="0" cy="0"/>
        </a:xfrm>
      </p:grpSpPr>
      <p:sp>
        <p:nvSpPr>
          <p:cNvPr id="346" name="Google Shape;346;p5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7" name="Google Shape;347;p58"/>
          <p:cNvSpPr txBox="1"/>
          <p:nvPr>
            <p:ph type="title"/>
          </p:nvPr>
        </p:nvSpPr>
        <p:spPr>
          <a:xfrm>
            <a:off x="648105" y="286820"/>
            <a:ext cx="8728729" cy="819533"/>
          </a:xfrm>
          <a:prstGeom prst="rect">
            <a:avLst/>
          </a:prstGeom>
          <a:noFill/>
          <a:ln>
            <a:noFill/>
          </a:ln>
        </p:spPr>
        <p:txBody>
          <a:bodyPr anchorCtr="0" anchor="b" bIns="45700" lIns="0" spcFirstLastPara="1" rIns="91425" wrap="square" tIns="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48" name="Google Shape;348;p58"/>
          <p:cNvPicPr preferRelativeResize="0"/>
          <p:nvPr/>
        </p:nvPicPr>
        <p:blipFill rotWithShape="1">
          <a:blip r:embed="rId2">
            <a:alphaModFix/>
          </a:blip>
          <a:srcRect b="0" l="0" r="0" t="0"/>
          <a:stretch/>
        </p:blipFill>
        <p:spPr>
          <a:xfrm>
            <a:off x="9863529" y="275150"/>
            <a:ext cx="1987644" cy="706705"/>
          </a:xfrm>
          <a:prstGeom prst="rect">
            <a:avLst/>
          </a:prstGeom>
          <a:noFill/>
          <a:ln>
            <a:noFill/>
          </a:ln>
        </p:spPr>
      </p:pic>
      <p:cxnSp>
        <p:nvCxnSpPr>
          <p:cNvPr id="349" name="Google Shape;349;p58"/>
          <p:cNvCxnSpPr/>
          <p:nvPr/>
        </p:nvCxnSpPr>
        <p:spPr>
          <a:xfrm>
            <a:off x="-359767" y="1372743"/>
            <a:ext cx="219856" cy="0"/>
          </a:xfrm>
          <a:prstGeom prst="straightConnector1">
            <a:avLst/>
          </a:prstGeom>
          <a:noFill/>
          <a:ln cap="flat" cmpd="sng" w="9525">
            <a:solidFill>
              <a:srgbClr val="A8BCCA"/>
            </a:solidFill>
            <a:prstDash val="solid"/>
            <a:round/>
            <a:headEnd len="sm" w="sm" type="none"/>
            <a:tailEnd len="sm" w="sm" type="none"/>
          </a:ln>
        </p:spPr>
      </p:cxnSp>
      <p:cxnSp>
        <p:nvCxnSpPr>
          <p:cNvPr id="350" name="Google Shape;350;p58"/>
          <p:cNvCxnSpPr/>
          <p:nvPr/>
        </p:nvCxnSpPr>
        <p:spPr>
          <a:xfrm>
            <a:off x="12336693" y="1372743"/>
            <a:ext cx="219856" cy="0"/>
          </a:xfrm>
          <a:prstGeom prst="straightConnector1">
            <a:avLst/>
          </a:prstGeom>
          <a:noFill/>
          <a:ln cap="flat" cmpd="sng" w="9525">
            <a:solidFill>
              <a:srgbClr val="A8BCCA"/>
            </a:solidFill>
            <a:prstDash val="solid"/>
            <a:round/>
            <a:headEnd len="sm" w="sm" type="none"/>
            <a:tailEnd len="sm" w="sm" type="none"/>
          </a:ln>
        </p:spPr>
      </p:cxnSp>
      <p:sp>
        <p:nvSpPr>
          <p:cNvPr id="351" name="Google Shape;351;p58"/>
          <p:cNvSpPr/>
          <p:nvPr>
            <p:ph idx="2" type="pic"/>
          </p:nvPr>
        </p:nvSpPr>
        <p:spPr>
          <a:xfrm>
            <a:off x="0" y="1372744"/>
            <a:ext cx="12192000" cy="5485256"/>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 citat 1">
  <p:cSld name="Start citat 1">
    <p:spTree>
      <p:nvGrpSpPr>
        <p:cNvPr id="352" name="Shape 352"/>
        <p:cNvGrpSpPr/>
        <p:nvPr/>
      </p:nvGrpSpPr>
      <p:grpSpPr>
        <a:xfrm>
          <a:off x="0" y="0"/>
          <a:ext cx="0" cy="0"/>
          <a:chOff x="0" y="0"/>
          <a:chExt cx="0" cy="0"/>
        </a:xfrm>
      </p:grpSpPr>
      <p:sp>
        <p:nvSpPr>
          <p:cNvPr id="353" name="Google Shape;353;p5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54" name="Google Shape;354;p59"/>
          <p:cNvPicPr preferRelativeResize="0"/>
          <p:nvPr/>
        </p:nvPicPr>
        <p:blipFill rotWithShape="1">
          <a:blip r:embed="rId2">
            <a:alphaModFix/>
          </a:blip>
          <a:srcRect b="0" l="0" r="0" t="0"/>
          <a:stretch/>
        </p:blipFill>
        <p:spPr>
          <a:xfrm>
            <a:off x="0" y="1372743"/>
            <a:ext cx="12192000" cy="5485257"/>
          </a:xfrm>
          <a:prstGeom prst="rect">
            <a:avLst/>
          </a:prstGeom>
          <a:noFill/>
          <a:ln>
            <a:noFill/>
          </a:ln>
        </p:spPr>
      </p:pic>
      <p:sp>
        <p:nvSpPr>
          <p:cNvPr id="355" name="Google Shape;355;p59"/>
          <p:cNvSpPr txBox="1"/>
          <p:nvPr/>
        </p:nvSpPr>
        <p:spPr>
          <a:xfrm>
            <a:off x="662517" y="2724151"/>
            <a:ext cx="6432827" cy="1675463"/>
          </a:xfrm>
          <a:prstGeom prst="rect">
            <a:avLst/>
          </a:prstGeom>
          <a:noFill/>
          <a:ln>
            <a:noFill/>
          </a:ln>
        </p:spPr>
        <p:txBody>
          <a:bodyPr anchorCtr="0" anchor="t" bIns="45700" lIns="0" spcFirstLastPara="1" rIns="91425" wrap="square" tIns="0">
            <a:normAutofit/>
          </a:bodyPr>
          <a:lstStyle/>
          <a:p>
            <a:pPr indent="0" lvl="0" marL="0" marR="0" rtl="0" algn="l">
              <a:lnSpc>
                <a:spcPct val="107142"/>
              </a:lnSpc>
              <a:spcBef>
                <a:spcPts val="0"/>
              </a:spcBef>
              <a:spcAft>
                <a:spcPts val="0"/>
              </a:spcAft>
              <a:buClr>
                <a:schemeClr val="lt1"/>
              </a:buClr>
              <a:buSzPts val="2800"/>
              <a:buFont typeface="Arial"/>
              <a:buNone/>
            </a:pPr>
            <a:r>
              <a:rPr b="1" lang="sv-SE" sz="2800">
                <a:solidFill>
                  <a:schemeClr val="lt1"/>
                </a:solidFill>
                <a:latin typeface="Arial"/>
                <a:ea typeface="Arial"/>
                <a:cs typeface="Arial"/>
                <a:sym typeface="Arial"/>
              </a:rPr>
              <a:t>Företagsamma människor</a:t>
            </a:r>
            <a:br>
              <a:rPr b="1" lang="sv-SE" sz="2800">
                <a:solidFill>
                  <a:schemeClr val="lt1"/>
                </a:solidFill>
                <a:latin typeface="Arial"/>
                <a:ea typeface="Arial"/>
                <a:cs typeface="Arial"/>
                <a:sym typeface="Arial"/>
              </a:rPr>
            </a:br>
            <a:r>
              <a:rPr b="1" lang="sv-SE" sz="2800">
                <a:solidFill>
                  <a:schemeClr val="lt1"/>
                </a:solidFill>
                <a:latin typeface="Arial"/>
                <a:ea typeface="Arial"/>
                <a:cs typeface="Arial"/>
                <a:sym typeface="Arial"/>
              </a:rPr>
              <a:t>och konkurrenskraftiga</a:t>
            </a:r>
            <a:br>
              <a:rPr b="1" lang="sv-SE" sz="2800">
                <a:solidFill>
                  <a:schemeClr val="lt1"/>
                </a:solidFill>
                <a:latin typeface="Arial"/>
                <a:ea typeface="Arial"/>
                <a:cs typeface="Arial"/>
                <a:sym typeface="Arial"/>
              </a:rPr>
            </a:br>
            <a:r>
              <a:rPr b="1" lang="sv-SE" sz="2800">
                <a:solidFill>
                  <a:schemeClr val="lt1"/>
                </a:solidFill>
                <a:latin typeface="Arial"/>
                <a:ea typeface="Arial"/>
                <a:cs typeface="Arial"/>
                <a:sym typeface="Arial"/>
              </a:rPr>
              <a:t>företag i gemenskap leder</a:t>
            </a:r>
            <a:br>
              <a:rPr b="1" lang="sv-SE" sz="2800">
                <a:solidFill>
                  <a:schemeClr val="lt1"/>
                </a:solidFill>
                <a:latin typeface="Arial"/>
                <a:ea typeface="Arial"/>
                <a:cs typeface="Arial"/>
                <a:sym typeface="Arial"/>
              </a:rPr>
            </a:br>
            <a:r>
              <a:rPr b="1" lang="sv-SE" sz="2800">
                <a:solidFill>
                  <a:schemeClr val="lt1"/>
                </a:solidFill>
                <a:latin typeface="Arial"/>
                <a:ea typeface="Arial"/>
                <a:cs typeface="Arial"/>
                <a:sym typeface="Arial"/>
              </a:rPr>
              <a:t>Sverige till ökat välstånd.</a:t>
            </a:r>
            <a:endParaRPr/>
          </a:p>
        </p:txBody>
      </p:sp>
      <p:cxnSp>
        <p:nvCxnSpPr>
          <p:cNvPr id="356" name="Google Shape;356;p59"/>
          <p:cNvCxnSpPr/>
          <p:nvPr/>
        </p:nvCxnSpPr>
        <p:spPr>
          <a:xfrm>
            <a:off x="12336693" y="2289268"/>
            <a:ext cx="219856" cy="0"/>
          </a:xfrm>
          <a:prstGeom prst="straightConnector1">
            <a:avLst/>
          </a:prstGeom>
          <a:noFill/>
          <a:ln cap="flat" cmpd="sng" w="9525">
            <a:solidFill>
              <a:srgbClr val="A8BCCA"/>
            </a:solidFill>
            <a:prstDash val="solid"/>
            <a:round/>
            <a:headEnd len="sm" w="sm" type="none"/>
            <a:tailEnd len="sm" w="sm" type="none"/>
          </a:ln>
        </p:spPr>
      </p:cxnSp>
      <p:cxnSp>
        <p:nvCxnSpPr>
          <p:cNvPr id="357" name="Google Shape;357;p59"/>
          <p:cNvCxnSpPr/>
          <p:nvPr/>
        </p:nvCxnSpPr>
        <p:spPr>
          <a:xfrm>
            <a:off x="12336693" y="2103198"/>
            <a:ext cx="219856" cy="0"/>
          </a:xfrm>
          <a:prstGeom prst="straightConnector1">
            <a:avLst/>
          </a:prstGeom>
          <a:noFill/>
          <a:ln cap="flat" cmpd="sng" w="9525">
            <a:solidFill>
              <a:srgbClr val="A8BCCA"/>
            </a:solidFill>
            <a:prstDash val="solid"/>
            <a:round/>
            <a:headEnd len="sm" w="sm" type="none"/>
            <a:tailEnd len="sm" w="sm" type="none"/>
          </a:ln>
        </p:spPr>
      </p:cxnSp>
      <p:pic>
        <p:nvPicPr>
          <p:cNvPr id="358" name="Google Shape;358;p59"/>
          <p:cNvPicPr preferRelativeResize="0"/>
          <p:nvPr/>
        </p:nvPicPr>
        <p:blipFill rotWithShape="1">
          <a:blip r:embed="rId3">
            <a:alphaModFix/>
          </a:blip>
          <a:srcRect b="0" l="0" r="0" t="0"/>
          <a:stretch/>
        </p:blipFill>
        <p:spPr>
          <a:xfrm>
            <a:off x="9863529" y="275150"/>
            <a:ext cx="1987644" cy="706705"/>
          </a:xfrm>
          <a:prstGeom prst="rect">
            <a:avLst/>
          </a:prstGeom>
          <a:noFill/>
          <a:ln>
            <a:noFill/>
          </a:ln>
        </p:spPr>
      </p:pic>
      <p:cxnSp>
        <p:nvCxnSpPr>
          <p:cNvPr id="359" name="Google Shape;359;p59"/>
          <p:cNvCxnSpPr/>
          <p:nvPr/>
        </p:nvCxnSpPr>
        <p:spPr>
          <a:xfrm>
            <a:off x="-359767" y="1372743"/>
            <a:ext cx="219856" cy="0"/>
          </a:xfrm>
          <a:prstGeom prst="straightConnector1">
            <a:avLst/>
          </a:prstGeom>
          <a:noFill/>
          <a:ln cap="flat" cmpd="sng" w="9525">
            <a:solidFill>
              <a:srgbClr val="A8BCCA"/>
            </a:solidFill>
            <a:prstDash val="solid"/>
            <a:round/>
            <a:headEnd len="sm" w="sm" type="none"/>
            <a:tailEnd len="sm" w="sm" type="none"/>
          </a:ln>
        </p:spPr>
      </p:cxnSp>
      <p:cxnSp>
        <p:nvCxnSpPr>
          <p:cNvPr id="360" name="Google Shape;360;p59"/>
          <p:cNvCxnSpPr/>
          <p:nvPr/>
        </p:nvCxnSpPr>
        <p:spPr>
          <a:xfrm>
            <a:off x="12336693" y="1372743"/>
            <a:ext cx="219856" cy="0"/>
          </a:xfrm>
          <a:prstGeom prst="straightConnector1">
            <a:avLst/>
          </a:prstGeom>
          <a:noFill/>
          <a:ln cap="flat" cmpd="sng" w="9525">
            <a:solidFill>
              <a:srgbClr val="A8BCCA"/>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 citat 2">
  <p:cSld name="Start citat 2">
    <p:spTree>
      <p:nvGrpSpPr>
        <p:cNvPr id="361" name="Shape 361"/>
        <p:cNvGrpSpPr/>
        <p:nvPr/>
      </p:nvGrpSpPr>
      <p:grpSpPr>
        <a:xfrm>
          <a:off x="0" y="0"/>
          <a:ext cx="0" cy="0"/>
          <a:chOff x="0" y="0"/>
          <a:chExt cx="0" cy="0"/>
        </a:xfrm>
      </p:grpSpPr>
      <p:sp>
        <p:nvSpPr>
          <p:cNvPr id="362" name="Google Shape;362;p6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63" name="Google Shape;363;p60"/>
          <p:cNvPicPr preferRelativeResize="0"/>
          <p:nvPr/>
        </p:nvPicPr>
        <p:blipFill rotWithShape="1">
          <a:blip r:embed="rId2">
            <a:alphaModFix/>
          </a:blip>
          <a:srcRect b="0" l="0" r="0" t="0"/>
          <a:stretch/>
        </p:blipFill>
        <p:spPr>
          <a:xfrm>
            <a:off x="0" y="1372743"/>
            <a:ext cx="12192000" cy="5485257"/>
          </a:xfrm>
          <a:prstGeom prst="rect">
            <a:avLst/>
          </a:prstGeom>
          <a:noFill/>
          <a:ln>
            <a:noFill/>
          </a:ln>
        </p:spPr>
      </p:pic>
      <p:sp>
        <p:nvSpPr>
          <p:cNvPr id="364" name="Google Shape;364;p60"/>
          <p:cNvSpPr txBox="1"/>
          <p:nvPr/>
        </p:nvSpPr>
        <p:spPr>
          <a:xfrm>
            <a:off x="662517" y="2724151"/>
            <a:ext cx="6432827" cy="1675463"/>
          </a:xfrm>
          <a:prstGeom prst="rect">
            <a:avLst/>
          </a:prstGeom>
          <a:noFill/>
          <a:ln>
            <a:noFill/>
          </a:ln>
        </p:spPr>
        <p:txBody>
          <a:bodyPr anchorCtr="0" anchor="t" bIns="45700" lIns="0" spcFirstLastPara="1" rIns="91425" wrap="square" tIns="0">
            <a:normAutofit/>
          </a:bodyPr>
          <a:lstStyle/>
          <a:p>
            <a:pPr indent="0" lvl="0" marL="0" marR="0" rtl="0" algn="l">
              <a:lnSpc>
                <a:spcPct val="107142"/>
              </a:lnSpc>
              <a:spcBef>
                <a:spcPts val="0"/>
              </a:spcBef>
              <a:spcAft>
                <a:spcPts val="0"/>
              </a:spcAft>
              <a:buClr>
                <a:schemeClr val="lt1"/>
              </a:buClr>
              <a:buSzPts val="2800"/>
              <a:buFont typeface="Arial"/>
              <a:buNone/>
            </a:pPr>
            <a:r>
              <a:rPr b="1" lang="sv-SE" sz="2800">
                <a:solidFill>
                  <a:schemeClr val="lt1"/>
                </a:solidFill>
                <a:latin typeface="Arial"/>
                <a:ea typeface="Arial"/>
                <a:cs typeface="Arial"/>
                <a:sym typeface="Arial"/>
              </a:rPr>
              <a:t>Företagsamma människor</a:t>
            </a:r>
            <a:br>
              <a:rPr b="1" lang="sv-SE" sz="2800">
                <a:solidFill>
                  <a:schemeClr val="lt1"/>
                </a:solidFill>
                <a:latin typeface="Arial"/>
                <a:ea typeface="Arial"/>
                <a:cs typeface="Arial"/>
                <a:sym typeface="Arial"/>
              </a:rPr>
            </a:br>
            <a:r>
              <a:rPr b="1" lang="sv-SE" sz="2800">
                <a:solidFill>
                  <a:schemeClr val="lt1"/>
                </a:solidFill>
                <a:latin typeface="Arial"/>
                <a:ea typeface="Arial"/>
                <a:cs typeface="Arial"/>
                <a:sym typeface="Arial"/>
              </a:rPr>
              <a:t>och konkurrenskraftiga</a:t>
            </a:r>
            <a:br>
              <a:rPr b="1" lang="sv-SE" sz="2800">
                <a:solidFill>
                  <a:schemeClr val="lt1"/>
                </a:solidFill>
                <a:latin typeface="Arial"/>
                <a:ea typeface="Arial"/>
                <a:cs typeface="Arial"/>
                <a:sym typeface="Arial"/>
              </a:rPr>
            </a:br>
            <a:r>
              <a:rPr b="1" lang="sv-SE" sz="2800">
                <a:solidFill>
                  <a:schemeClr val="lt1"/>
                </a:solidFill>
                <a:latin typeface="Arial"/>
                <a:ea typeface="Arial"/>
                <a:cs typeface="Arial"/>
                <a:sym typeface="Arial"/>
              </a:rPr>
              <a:t>företag i gemenskap leder</a:t>
            </a:r>
            <a:br>
              <a:rPr b="1" lang="sv-SE" sz="2800">
                <a:solidFill>
                  <a:schemeClr val="lt1"/>
                </a:solidFill>
                <a:latin typeface="Arial"/>
                <a:ea typeface="Arial"/>
                <a:cs typeface="Arial"/>
                <a:sym typeface="Arial"/>
              </a:rPr>
            </a:br>
            <a:r>
              <a:rPr b="1" lang="sv-SE" sz="2800">
                <a:solidFill>
                  <a:schemeClr val="lt1"/>
                </a:solidFill>
                <a:latin typeface="Arial"/>
                <a:ea typeface="Arial"/>
                <a:cs typeface="Arial"/>
                <a:sym typeface="Arial"/>
              </a:rPr>
              <a:t>Sverige till ökat välstånd.</a:t>
            </a:r>
            <a:endParaRPr/>
          </a:p>
        </p:txBody>
      </p:sp>
      <p:pic>
        <p:nvPicPr>
          <p:cNvPr id="365" name="Google Shape;365;p60"/>
          <p:cNvPicPr preferRelativeResize="0"/>
          <p:nvPr/>
        </p:nvPicPr>
        <p:blipFill rotWithShape="1">
          <a:blip r:embed="rId3">
            <a:alphaModFix/>
          </a:blip>
          <a:srcRect b="0" l="0" r="0" t="0"/>
          <a:stretch/>
        </p:blipFill>
        <p:spPr>
          <a:xfrm>
            <a:off x="9863529" y="275150"/>
            <a:ext cx="1987644" cy="706705"/>
          </a:xfrm>
          <a:prstGeom prst="rect">
            <a:avLst/>
          </a:prstGeom>
          <a:noFill/>
          <a:ln>
            <a:noFill/>
          </a:ln>
        </p:spPr>
      </p:pic>
      <p:cxnSp>
        <p:nvCxnSpPr>
          <p:cNvPr id="366" name="Google Shape;366;p60"/>
          <p:cNvCxnSpPr/>
          <p:nvPr/>
        </p:nvCxnSpPr>
        <p:spPr>
          <a:xfrm>
            <a:off x="-359767" y="1372743"/>
            <a:ext cx="219856" cy="0"/>
          </a:xfrm>
          <a:prstGeom prst="straightConnector1">
            <a:avLst/>
          </a:prstGeom>
          <a:noFill/>
          <a:ln cap="flat" cmpd="sng" w="9525">
            <a:solidFill>
              <a:srgbClr val="A8BCCA"/>
            </a:solidFill>
            <a:prstDash val="solid"/>
            <a:round/>
            <a:headEnd len="sm" w="sm" type="none"/>
            <a:tailEnd len="sm" w="sm" type="none"/>
          </a:ln>
        </p:spPr>
      </p:cxnSp>
      <p:cxnSp>
        <p:nvCxnSpPr>
          <p:cNvPr id="367" name="Google Shape;367;p60"/>
          <p:cNvCxnSpPr/>
          <p:nvPr/>
        </p:nvCxnSpPr>
        <p:spPr>
          <a:xfrm>
            <a:off x="12336693" y="1372743"/>
            <a:ext cx="219856" cy="0"/>
          </a:xfrm>
          <a:prstGeom prst="straightConnector1">
            <a:avLst/>
          </a:prstGeom>
          <a:noFill/>
          <a:ln cap="flat" cmpd="sng" w="9525">
            <a:solidFill>
              <a:srgbClr val="A8BCCA"/>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 citat 3">
  <p:cSld name="Start citat 3">
    <p:spTree>
      <p:nvGrpSpPr>
        <p:cNvPr id="368" name="Shape 368"/>
        <p:cNvGrpSpPr/>
        <p:nvPr/>
      </p:nvGrpSpPr>
      <p:grpSpPr>
        <a:xfrm>
          <a:off x="0" y="0"/>
          <a:ext cx="0" cy="0"/>
          <a:chOff x="0" y="0"/>
          <a:chExt cx="0" cy="0"/>
        </a:xfrm>
      </p:grpSpPr>
      <p:sp>
        <p:nvSpPr>
          <p:cNvPr id="369" name="Google Shape;369;p6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70" name="Google Shape;370;p61"/>
          <p:cNvPicPr preferRelativeResize="0"/>
          <p:nvPr/>
        </p:nvPicPr>
        <p:blipFill rotWithShape="1">
          <a:blip r:embed="rId2">
            <a:alphaModFix/>
          </a:blip>
          <a:srcRect b="-1" l="0" r="0" t="0"/>
          <a:stretch/>
        </p:blipFill>
        <p:spPr>
          <a:xfrm>
            <a:off x="0" y="1372744"/>
            <a:ext cx="12192000" cy="5485256"/>
          </a:xfrm>
          <a:prstGeom prst="rect">
            <a:avLst/>
          </a:prstGeom>
          <a:noFill/>
          <a:ln>
            <a:noFill/>
          </a:ln>
        </p:spPr>
      </p:pic>
      <p:sp>
        <p:nvSpPr>
          <p:cNvPr id="371" name="Google Shape;371;p61"/>
          <p:cNvSpPr txBox="1"/>
          <p:nvPr/>
        </p:nvSpPr>
        <p:spPr>
          <a:xfrm>
            <a:off x="662517" y="2724151"/>
            <a:ext cx="6432827" cy="1675463"/>
          </a:xfrm>
          <a:prstGeom prst="rect">
            <a:avLst/>
          </a:prstGeom>
          <a:noFill/>
          <a:ln>
            <a:noFill/>
          </a:ln>
        </p:spPr>
        <p:txBody>
          <a:bodyPr anchorCtr="0" anchor="t" bIns="45700" lIns="0" spcFirstLastPara="1" rIns="91425" wrap="square" tIns="0">
            <a:normAutofit/>
          </a:bodyPr>
          <a:lstStyle/>
          <a:p>
            <a:pPr indent="0" lvl="0" marL="0" marR="0" rtl="0" algn="l">
              <a:lnSpc>
                <a:spcPct val="107142"/>
              </a:lnSpc>
              <a:spcBef>
                <a:spcPts val="0"/>
              </a:spcBef>
              <a:spcAft>
                <a:spcPts val="0"/>
              </a:spcAft>
              <a:buClr>
                <a:schemeClr val="dk1"/>
              </a:buClr>
              <a:buSzPts val="2800"/>
              <a:buFont typeface="Arial"/>
              <a:buNone/>
            </a:pPr>
            <a:r>
              <a:rPr b="1" lang="sv-SE" sz="2800">
                <a:solidFill>
                  <a:schemeClr val="dk1"/>
                </a:solidFill>
                <a:latin typeface="Arial"/>
                <a:ea typeface="Arial"/>
                <a:cs typeface="Arial"/>
                <a:sym typeface="Arial"/>
              </a:rPr>
              <a:t>Företagsamma människor</a:t>
            </a:r>
            <a:br>
              <a:rPr b="1" lang="sv-SE" sz="2800">
                <a:solidFill>
                  <a:schemeClr val="dk1"/>
                </a:solidFill>
                <a:latin typeface="Arial"/>
                <a:ea typeface="Arial"/>
                <a:cs typeface="Arial"/>
                <a:sym typeface="Arial"/>
              </a:rPr>
            </a:br>
            <a:r>
              <a:rPr b="1" lang="sv-SE" sz="2800">
                <a:solidFill>
                  <a:schemeClr val="dk1"/>
                </a:solidFill>
                <a:latin typeface="Arial"/>
                <a:ea typeface="Arial"/>
                <a:cs typeface="Arial"/>
                <a:sym typeface="Arial"/>
              </a:rPr>
              <a:t>och konkurrenskraftiga</a:t>
            </a:r>
            <a:br>
              <a:rPr b="1" lang="sv-SE" sz="2800">
                <a:solidFill>
                  <a:schemeClr val="dk1"/>
                </a:solidFill>
                <a:latin typeface="Arial"/>
                <a:ea typeface="Arial"/>
                <a:cs typeface="Arial"/>
                <a:sym typeface="Arial"/>
              </a:rPr>
            </a:br>
            <a:r>
              <a:rPr b="1" lang="sv-SE" sz="2800">
                <a:solidFill>
                  <a:schemeClr val="dk1"/>
                </a:solidFill>
                <a:latin typeface="Arial"/>
                <a:ea typeface="Arial"/>
                <a:cs typeface="Arial"/>
                <a:sym typeface="Arial"/>
              </a:rPr>
              <a:t>företag i gemenskap leder</a:t>
            </a:r>
            <a:br>
              <a:rPr b="1" lang="sv-SE" sz="2800">
                <a:solidFill>
                  <a:schemeClr val="dk1"/>
                </a:solidFill>
                <a:latin typeface="Arial"/>
                <a:ea typeface="Arial"/>
                <a:cs typeface="Arial"/>
                <a:sym typeface="Arial"/>
              </a:rPr>
            </a:br>
            <a:r>
              <a:rPr b="1" lang="sv-SE" sz="2800">
                <a:solidFill>
                  <a:schemeClr val="dk1"/>
                </a:solidFill>
                <a:latin typeface="Arial"/>
                <a:ea typeface="Arial"/>
                <a:cs typeface="Arial"/>
                <a:sym typeface="Arial"/>
              </a:rPr>
              <a:t>Sverige till ökat välstånd.</a:t>
            </a:r>
            <a:endParaRPr/>
          </a:p>
        </p:txBody>
      </p:sp>
      <p:pic>
        <p:nvPicPr>
          <p:cNvPr id="372" name="Google Shape;372;p61"/>
          <p:cNvPicPr preferRelativeResize="0"/>
          <p:nvPr/>
        </p:nvPicPr>
        <p:blipFill rotWithShape="1">
          <a:blip r:embed="rId3">
            <a:alphaModFix/>
          </a:blip>
          <a:srcRect b="0" l="0" r="0" t="0"/>
          <a:stretch/>
        </p:blipFill>
        <p:spPr>
          <a:xfrm>
            <a:off x="9863529" y="275150"/>
            <a:ext cx="1987644" cy="706705"/>
          </a:xfrm>
          <a:prstGeom prst="rect">
            <a:avLst/>
          </a:prstGeom>
          <a:noFill/>
          <a:ln>
            <a:noFill/>
          </a:ln>
        </p:spPr>
      </p:pic>
      <p:cxnSp>
        <p:nvCxnSpPr>
          <p:cNvPr id="373" name="Google Shape;373;p61"/>
          <p:cNvCxnSpPr/>
          <p:nvPr/>
        </p:nvCxnSpPr>
        <p:spPr>
          <a:xfrm>
            <a:off x="-359767" y="1372743"/>
            <a:ext cx="219856" cy="0"/>
          </a:xfrm>
          <a:prstGeom prst="straightConnector1">
            <a:avLst/>
          </a:prstGeom>
          <a:noFill/>
          <a:ln cap="flat" cmpd="sng" w="9525">
            <a:solidFill>
              <a:srgbClr val="A8BCCA"/>
            </a:solidFill>
            <a:prstDash val="solid"/>
            <a:round/>
            <a:headEnd len="sm" w="sm" type="none"/>
            <a:tailEnd len="sm" w="sm" type="none"/>
          </a:ln>
        </p:spPr>
      </p:cxnSp>
      <p:cxnSp>
        <p:nvCxnSpPr>
          <p:cNvPr id="374" name="Google Shape;374;p61"/>
          <p:cNvCxnSpPr/>
          <p:nvPr/>
        </p:nvCxnSpPr>
        <p:spPr>
          <a:xfrm>
            <a:off x="12336693" y="1372743"/>
            <a:ext cx="219856" cy="0"/>
          </a:xfrm>
          <a:prstGeom prst="straightConnector1">
            <a:avLst/>
          </a:prstGeom>
          <a:noFill/>
          <a:ln cap="flat" cmpd="sng" w="9525">
            <a:solidFill>
              <a:srgbClr val="A8BCCA"/>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 start 1">
  <p:cSld name="Kapitel start 1">
    <p:spTree>
      <p:nvGrpSpPr>
        <p:cNvPr id="375" name="Shape 375"/>
        <p:cNvGrpSpPr/>
        <p:nvPr/>
      </p:nvGrpSpPr>
      <p:grpSpPr>
        <a:xfrm>
          <a:off x="0" y="0"/>
          <a:ext cx="0" cy="0"/>
          <a:chOff x="0" y="0"/>
          <a:chExt cx="0" cy="0"/>
        </a:xfrm>
      </p:grpSpPr>
      <p:sp>
        <p:nvSpPr>
          <p:cNvPr id="376" name="Google Shape;376;p6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77" name="Google Shape;377;p62"/>
          <p:cNvPicPr preferRelativeResize="0"/>
          <p:nvPr/>
        </p:nvPicPr>
        <p:blipFill rotWithShape="1">
          <a:blip r:embed="rId2">
            <a:alphaModFix/>
          </a:blip>
          <a:srcRect b="0" l="0" r="0" t="0"/>
          <a:stretch/>
        </p:blipFill>
        <p:spPr>
          <a:xfrm>
            <a:off x="0" y="1372743"/>
            <a:ext cx="12192000" cy="5485257"/>
          </a:xfrm>
          <a:prstGeom prst="rect">
            <a:avLst/>
          </a:prstGeom>
          <a:noFill/>
          <a:ln>
            <a:noFill/>
          </a:ln>
        </p:spPr>
      </p:pic>
      <p:sp>
        <p:nvSpPr>
          <p:cNvPr id="378" name="Google Shape;378;p62"/>
          <p:cNvSpPr txBox="1"/>
          <p:nvPr>
            <p:ph type="ctrTitle"/>
          </p:nvPr>
        </p:nvSpPr>
        <p:spPr>
          <a:xfrm>
            <a:off x="662517" y="2010506"/>
            <a:ext cx="10355256" cy="1470025"/>
          </a:xfrm>
          <a:prstGeom prst="rect">
            <a:avLst/>
          </a:prstGeom>
          <a:noFill/>
          <a:ln>
            <a:noFill/>
          </a:ln>
        </p:spPr>
        <p:txBody>
          <a:bodyPr anchorCtr="0" anchor="b" bIns="45700" lIns="0" spcFirstLastPara="1" rIns="91425" wrap="square" tIns="0">
            <a:norm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79" name="Google Shape;379;p62"/>
          <p:cNvPicPr preferRelativeResize="0"/>
          <p:nvPr/>
        </p:nvPicPr>
        <p:blipFill rotWithShape="1">
          <a:blip r:embed="rId3">
            <a:alphaModFix/>
          </a:blip>
          <a:srcRect b="0" l="0" r="0" t="0"/>
          <a:stretch/>
        </p:blipFill>
        <p:spPr>
          <a:xfrm>
            <a:off x="9863529" y="275150"/>
            <a:ext cx="1987644" cy="706705"/>
          </a:xfrm>
          <a:prstGeom prst="rect">
            <a:avLst/>
          </a:prstGeom>
          <a:noFill/>
          <a:ln>
            <a:noFill/>
          </a:ln>
        </p:spPr>
      </p:pic>
      <p:cxnSp>
        <p:nvCxnSpPr>
          <p:cNvPr id="380" name="Google Shape;380;p62"/>
          <p:cNvCxnSpPr/>
          <p:nvPr/>
        </p:nvCxnSpPr>
        <p:spPr>
          <a:xfrm>
            <a:off x="-359767" y="1372743"/>
            <a:ext cx="219856" cy="0"/>
          </a:xfrm>
          <a:prstGeom prst="straightConnector1">
            <a:avLst/>
          </a:prstGeom>
          <a:noFill/>
          <a:ln cap="flat" cmpd="sng" w="9525">
            <a:solidFill>
              <a:srgbClr val="A8BCCA"/>
            </a:solidFill>
            <a:prstDash val="solid"/>
            <a:round/>
            <a:headEnd len="sm" w="sm" type="none"/>
            <a:tailEnd len="sm" w="sm" type="none"/>
          </a:ln>
        </p:spPr>
      </p:cxnSp>
      <p:cxnSp>
        <p:nvCxnSpPr>
          <p:cNvPr id="381" name="Google Shape;381;p62"/>
          <p:cNvCxnSpPr/>
          <p:nvPr/>
        </p:nvCxnSpPr>
        <p:spPr>
          <a:xfrm>
            <a:off x="12336693" y="1372743"/>
            <a:ext cx="219856" cy="0"/>
          </a:xfrm>
          <a:prstGeom prst="straightConnector1">
            <a:avLst/>
          </a:prstGeom>
          <a:noFill/>
          <a:ln cap="flat" cmpd="sng" w="9525">
            <a:solidFill>
              <a:srgbClr val="A8BCCA"/>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 start 2">
  <p:cSld name="Kapitel start 2">
    <p:spTree>
      <p:nvGrpSpPr>
        <p:cNvPr id="382" name="Shape 382"/>
        <p:cNvGrpSpPr/>
        <p:nvPr/>
      </p:nvGrpSpPr>
      <p:grpSpPr>
        <a:xfrm>
          <a:off x="0" y="0"/>
          <a:ext cx="0" cy="0"/>
          <a:chOff x="0" y="0"/>
          <a:chExt cx="0" cy="0"/>
        </a:xfrm>
      </p:grpSpPr>
      <p:sp>
        <p:nvSpPr>
          <p:cNvPr id="383" name="Google Shape;383;p6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84" name="Google Shape;384;p63"/>
          <p:cNvPicPr preferRelativeResize="0"/>
          <p:nvPr/>
        </p:nvPicPr>
        <p:blipFill rotWithShape="1">
          <a:blip r:embed="rId2">
            <a:alphaModFix/>
          </a:blip>
          <a:srcRect b="0" l="0" r="0" t="0"/>
          <a:stretch/>
        </p:blipFill>
        <p:spPr>
          <a:xfrm>
            <a:off x="0" y="1372743"/>
            <a:ext cx="12192000" cy="5485257"/>
          </a:xfrm>
          <a:prstGeom prst="rect">
            <a:avLst/>
          </a:prstGeom>
          <a:noFill/>
          <a:ln>
            <a:noFill/>
          </a:ln>
        </p:spPr>
      </p:pic>
      <p:sp>
        <p:nvSpPr>
          <p:cNvPr id="385" name="Google Shape;385;p63"/>
          <p:cNvSpPr txBox="1"/>
          <p:nvPr>
            <p:ph type="ctrTitle"/>
          </p:nvPr>
        </p:nvSpPr>
        <p:spPr>
          <a:xfrm>
            <a:off x="662517" y="2010506"/>
            <a:ext cx="10355256" cy="1470025"/>
          </a:xfrm>
          <a:prstGeom prst="rect">
            <a:avLst/>
          </a:prstGeom>
          <a:noFill/>
          <a:ln>
            <a:noFill/>
          </a:ln>
        </p:spPr>
        <p:txBody>
          <a:bodyPr anchorCtr="0" anchor="b" bIns="45700" lIns="0" spcFirstLastPara="1" rIns="91425" wrap="square" tIns="0">
            <a:normAutofit/>
          </a:bodyPr>
          <a:lstStyle>
            <a:lvl1pPr lvl="0" algn="l">
              <a:lnSpc>
                <a:spcPct val="90000"/>
              </a:lnSpc>
              <a:spcBef>
                <a:spcPts val="0"/>
              </a:spcBef>
              <a:spcAft>
                <a:spcPts val="0"/>
              </a:spcAft>
              <a:buClr>
                <a:schemeClr val="dk1"/>
              </a:buClr>
              <a:buSzPts val="28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86" name="Google Shape;386;p63"/>
          <p:cNvPicPr preferRelativeResize="0"/>
          <p:nvPr/>
        </p:nvPicPr>
        <p:blipFill rotWithShape="1">
          <a:blip r:embed="rId3">
            <a:alphaModFix/>
          </a:blip>
          <a:srcRect b="0" l="0" r="0" t="0"/>
          <a:stretch/>
        </p:blipFill>
        <p:spPr>
          <a:xfrm>
            <a:off x="9863529" y="275150"/>
            <a:ext cx="1987644" cy="706705"/>
          </a:xfrm>
          <a:prstGeom prst="rect">
            <a:avLst/>
          </a:prstGeom>
          <a:noFill/>
          <a:ln>
            <a:noFill/>
          </a:ln>
        </p:spPr>
      </p:pic>
      <p:cxnSp>
        <p:nvCxnSpPr>
          <p:cNvPr id="387" name="Google Shape;387;p63"/>
          <p:cNvCxnSpPr/>
          <p:nvPr/>
        </p:nvCxnSpPr>
        <p:spPr>
          <a:xfrm>
            <a:off x="-359767" y="1372743"/>
            <a:ext cx="219856" cy="0"/>
          </a:xfrm>
          <a:prstGeom prst="straightConnector1">
            <a:avLst/>
          </a:prstGeom>
          <a:noFill/>
          <a:ln cap="flat" cmpd="sng" w="9525">
            <a:solidFill>
              <a:srgbClr val="A8BCCA"/>
            </a:solidFill>
            <a:prstDash val="solid"/>
            <a:round/>
            <a:headEnd len="sm" w="sm" type="none"/>
            <a:tailEnd len="sm" w="sm" type="none"/>
          </a:ln>
        </p:spPr>
      </p:cxnSp>
      <p:cxnSp>
        <p:nvCxnSpPr>
          <p:cNvPr id="388" name="Google Shape;388;p63"/>
          <p:cNvCxnSpPr/>
          <p:nvPr/>
        </p:nvCxnSpPr>
        <p:spPr>
          <a:xfrm>
            <a:off x="12336693" y="1372743"/>
            <a:ext cx="219856" cy="0"/>
          </a:xfrm>
          <a:prstGeom prst="straightConnector1">
            <a:avLst/>
          </a:prstGeom>
          <a:noFill/>
          <a:ln cap="flat" cmpd="sng" w="9525">
            <a:solidFill>
              <a:srgbClr val="A8BCCA"/>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 start 3">
  <p:cSld name="Kapitel start 3">
    <p:spTree>
      <p:nvGrpSpPr>
        <p:cNvPr id="389" name="Shape 389"/>
        <p:cNvGrpSpPr/>
        <p:nvPr/>
      </p:nvGrpSpPr>
      <p:grpSpPr>
        <a:xfrm>
          <a:off x="0" y="0"/>
          <a:ext cx="0" cy="0"/>
          <a:chOff x="0" y="0"/>
          <a:chExt cx="0" cy="0"/>
        </a:xfrm>
      </p:grpSpPr>
      <p:sp>
        <p:nvSpPr>
          <p:cNvPr id="390" name="Google Shape;390;p6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91" name="Google Shape;391;p64"/>
          <p:cNvPicPr preferRelativeResize="0"/>
          <p:nvPr/>
        </p:nvPicPr>
        <p:blipFill rotWithShape="1">
          <a:blip r:embed="rId2">
            <a:alphaModFix/>
          </a:blip>
          <a:srcRect b="0" l="0" r="0" t="0"/>
          <a:stretch/>
        </p:blipFill>
        <p:spPr>
          <a:xfrm>
            <a:off x="0" y="1372743"/>
            <a:ext cx="12192000" cy="5485257"/>
          </a:xfrm>
          <a:prstGeom prst="rect">
            <a:avLst/>
          </a:prstGeom>
          <a:noFill/>
          <a:ln>
            <a:noFill/>
          </a:ln>
        </p:spPr>
      </p:pic>
      <p:sp>
        <p:nvSpPr>
          <p:cNvPr id="392" name="Google Shape;392;p64"/>
          <p:cNvSpPr txBox="1"/>
          <p:nvPr>
            <p:ph type="ctrTitle"/>
          </p:nvPr>
        </p:nvSpPr>
        <p:spPr>
          <a:xfrm>
            <a:off x="662517" y="2010506"/>
            <a:ext cx="10355256" cy="1470025"/>
          </a:xfrm>
          <a:prstGeom prst="rect">
            <a:avLst/>
          </a:prstGeom>
          <a:noFill/>
          <a:ln>
            <a:noFill/>
          </a:ln>
        </p:spPr>
        <p:txBody>
          <a:bodyPr anchorCtr="0" anchor="b" bIns="45700" lIns="0" spcFirstLastPara="1" rIns="91425" wrap="square" tIns="0">
            <a:normAutofit/>
          </a:bodyPr>
          <a:lstStyle>
            <a:lvl1pPr lvl="0" algn="l">
              <a:lnSpc>
                <a:spcPct val="90000"/>
              </a:lnSpc>
              <a:spcBef>
                <a:spcPts val="0"/>
              </a:spcBef>
              <a:spcAft>
                <a:spcPts val="0"/>
              </a:spcAft>
              <a:buClr>
                <a:schemeClr val="dk1"/>
              </a:buClr>
              <a:buSzPts val="28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93" name="Google Shape;393;p64"/>
          <p:cNvPicPr preferRelativeResize="0"/>
          <p:nvPr/>
        </p:nvPicPr>
        <p:blipFill rotWithShape="1">
          <a:blip r:embed="rId3">
            <a:alphaModFix/>
          </a:blip>
          <a:srcRect b="0" l="0" r="0" t="0"/>
          <a:stretch/>
        </p:blipFill>
        <p:spPr>
          <a:xfrm>
            <a:off x="9863529" y="275150"/>
            <a:ext cx="1987644" cy="706705"/>
          </a:xfrm>
          <a:prstGeom prst="rect">
            <a:avLst/>
          </a:prstGeom>
          <a:noFill/>
          <a:ln>
            <a:noFill/>
          </a:ln>
        </p:spPr>
      </p:pic>
      <p:cxnSp>
        <p:nvCxnSpPr>
          <p:cNvPr id="394" name="Google Shape;394;p64"/>
          <p:cNvCxnSpPr/>
          <p:nvPr/>
        </p:nvCxnSpPr>
        <p:spPr>
          <a:xfrm>
            <a:off x="-359767" y="1372743"/>
            <a:ext cx="219856" cy="0"/>
          </a:xfrm>
          <a:prstGeom prst="straightConnector1">
            <a:avLst/>
          </a:prstGeom>
          <a:noFill/>
          <a:ln cap="flat" cmpd="sng" w="9525">
            <a:solidFill>
              <a:srgbClr val="A8BCCA"/>
            </a:solidFill>
            <a:prstDash val="solid"/>
            <a:round/>
            <a:headEnd len="sm" w="sm" type="none"/>
            <a:tailEnd len="sm" w="sm" type="none"/>
          </a:ln>
        </p:spPr>
      </p:cxnSp>
      <p:cxnSp>
        <p:nvCxnSpPr>
          <p:cNvPr id="395" name="Google Shape;395;p64"/>
          <p:cNvCxnSpPr/>
          <p:nvPr/>
        </p:nvCxnSpPr>
        <p:spPr>
          <a:xfrm>
            <a:off x="12336693" y="1372743"/>
            <a:ext cx="219856" cy="0"/>
          </a:xfrm>
          <a:prstGeom prst="straightConnector1">
            <a:avLst/>
          </a:prstGeom>
          <a:noFill/>
          <a:ln cap="flat" cmpd="sng" w="9525">
            <a:solidFill>
              <a:srgbClr val="A8BCCA"/>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 start 4">
  <p:cSld name="Kapitel start 4">
    <p:spTree>
      <p:nvGrpSpPr>
        <p:cNvPr id="396" name="Shape 396"/>
        <p:cNvGrpSpPr/>
        <p:nvPr/>
      </p:nvGrpSpPr>
      <p:grpSpPr>
        <a:xfrm>
          <a:off x="0" y="0"/>
          <a:ext cx="0" cy="0"/>
          <a:chOff x="0" y="0"/>
          <a:chExt cx="0" cy="0"/>
        </a:xfrm>
      </p:grpSpPr>
      <p:sp>
        <p:nvSpPr>
          <p:cNvPr id="397" name="Google Shape;397;p6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98" name="Google Shape;398;p65"/>
          <p:cNvPicPr preferRelativeResize="0"/>
          <p:nvPr/>
        </p:nvPicPr>
        <p:blipFill rotWithShape="1">
          <a:blip r:embed="rId2">
            <a:alphaModFix/>
          </a:blip>
          <a:srcRect b="0" l="0" r="0" t="0"/>
          <a:stretch/>
        </p:blipFill>
        <p:spPr>
          <a:xfrm>
            <a:off x="0" y="1372743"/>
            <a:ext cx="12192000" cy="5485257"/>
          </a:xfrm>
          <a:prstGeom prst="rect">
            <a:avLst/>
          </a:prstGeom>
          <a:noFill/>
          <a:ln>
            <a:noFill/>
          </a:ln>
        </p:spPr>
      </p:pic>
      <p:sp>
        <p:nvSpPr>
          <p:cNvPr id="399" name="Google Shape;399;p65"/>
          <p:cNvSpPr txBox="1"/>
          <p:nvPr>
            <p:ph type="ctrTitle"/>
          </p:nvPr>
        </p:nvSpPr>
        <p:spPr>
          <a:xfrm>
            <a:off x="662517" y="2010506"/>
            <a:ext cx="10355256" cy="1470025"/>
          </a:xfrm>
          <a:prstGeom prst="rect">
            <a:avLst/>
          </a:prstGeom>
          <a:noFill/>
          <a:ln>
            <a:noFill/>
          </a:ln>
        </p:spPr>
        <p:txBody>
          <a:bodyPr anchorCtr="0" anchor="b" bIns="45700" lIns="0" spcFirstLastPara="1" rIns="91425" wrap="square" tIns="0">
            <a:normAutofit/>
          </a:bodyPr>
          <a:lstStyle>
            <a:lvl1pPr lvl="0" algn="l">
              <a:lnSpc>
                <a:spcPct val="90000"/>
              </a:lnSpc>
              <a:spcBef>
                <a:spcPts val="0"/>
              </a:spcBef>
              <a:spcAft>
                <a:spcPts val="0"/>
              </a:spcAft>
              <a:buClr>
                <a:schemeClr val="dk1"/>
              </a:buClr>
              <a:buSzPts val="28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00" name="Google Shape;400;p65"/>
          <p:cNvPicPr preferRelativeResize="0"/>
          <p:nvPr/>
        </p:nvPicPr>
        <p:blipFill rotWithShape="1">
          <a:blip r:embed="rId3">
            <a:alphaModFix/>
          </a:blip>
          <a:srcRect b="0" l="0" r="0" t="0"/>
          <a:stretch/>
        </p:blipFill>
        <p:spPr>
          <a:xfrm>
            <a:off x="9863529" y="275150"/>
            <a:ext cx="1987644" cy="706705"/>
          </a:xfrm>
          <a:prstGeom prst="rect">
            <a:avLst/>
          </a:prstGeom>
          <a:noFill/>
          <a:ln>
            <a:noFill/>
          </a:ln>
        </p:spPr>
      </p:pic>
      <p:cxnSp>
        <p:nvCxnSpPr>
          <p:cNvPr id="401" name="Google Shape;401;p65"/>
          <p:cNvCxnSpPr/>
          <p:nvPr/>
        </p:nvCxnSpPr>
        <p:spPr>
          <a:xfrm>
            <a:off x="-359767" y="1372743"/>
            <a:ext cx="219856" cy="0"/>
          </a:xfrm>
          <a:prstGeom prst="straightConnector1">
            <a:avLst/>
          </a:prstGeom>
          <a:noFill/>
          <a:ln cap="flat" cmpd="sng" w="9525">
            <a:solidFill>
              <a:srgbClr val="A8BCCA"/>
            </a:solidFill>
            <a:prstDash val="solid"/>
            <a:round/>
            <a:headEnd len="sm" w="sm" type="none"/>
            <a:tailEnd len="sm" w="sm" type="none"/>
          </a:ln>
        </p:spPr>
      </p:cxnSp>
      <p:cxnSp>
        <p:nvCxnSpPr>
          <p:cNvPr id="402" name="Google Shape;402;p65"/>
          <p:cNvCxnSpPr/>
          <p:nvPr/>
        </p:nvCxnSpPr>
        <p:spPr>
          <a:xfrm>
            <a:off x="12336693" y="1372743"/>
            <a:ext cx="219856" cy="0"/>
          </a:xfrm>
          <a:prstGeom prst="straightConnector1">
            <a:avLst/>
          </a:prstGeom>
          <a:noFill/>
          <a:ln cap="flat" cmpd="sng" w="9525">
            <a:solidFill>
              <a:srgbClr val="A8BCCA"/>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403" name="Shape 403"/>
        <p:cNvGrpSpPr/>
        <p:nvPr/>
      </p:nvGrpSpPr>
      <p:grpSpPr>
        <a:xfrm>
          <a:off x="0" y="0"/>
          <a:ext cx="0" cy="0"/>
          <a:chOff x="0" y="0"/>
          <a:chExt cx="0" cy="0"/>
        </a:xfrm>
      </p:grpSpPr>
      <p:sp>
        <p:nvSpPr>
          <p:cNvPr id="404" name="Google Shape;404;p66"/>
          <p:cNvSpPr txBox="1"/>
          <p:nvPr>
            <p:ph type="title"/>
          </p:nvPr>
        </p:nvSpPr>
        <p:spPr>
          <a:xfrm>
            <a:off x="648105" y="286820"/>
            <a:ext cx="8728729" cy="819533"/>
          </a:xfrm>
          <a:prstGeom prst="rect">
            <a:avLst/>
          </a:prstGeom>
          <a:noFill/>
          <a:ln>
            <a:noFill/>
          </a:ln>
        </p:spPr>
        <p:txBody>
          <a:bodyPr anchorCtr="0" anchor="b" bIns="45700" lIns="0" spcFirstLastPara="1" rIns="91425" wrap="square" tIns="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5" name="Google Shape;405;p66"/>
          <p:cNvSpPr txBox="1"/>
          <p:nvPr>
            <p:ph idx="1" type="body"/>
          </p:nvPr>
        </p:nvSpPr>
        <p:spPr>
          <a:xfrm>
            <a:off x="648105" y="1684338"/>
            <a:ext cx="10913129" cy="4056074"/>
          </a:xfrm>
          <a:prstGeom prst="rect">
            <a:avLst/>
          </a:prstGeom>
          <a:noFill/>
          <a:ln>
            <a:noFill/>
          </a:ln>
        </p:spPr>
        <p:txBody>
          <a:bodyPr anchorCtr="0" anchor="t" bIns="45700" lIns="0" spcFirstLastPara="1" rIns="91425" wrap="square" tIns="36000">
            <a:normAutofit/>
          </a:bodyPr>
          <a:lstStyle>
            <a:lvl1pPr indent="-342900" lvl="0" marL="457200" algn="l">
              <a:lnSpc>
                <a:spcPct val="90000"/>
              </a:lnSpc>
              <a:spcBef>
                <a:spcPts val="800"/>
              </a:spcBef>
              <a:spcAft>
                <a:spcPts val="0"/>
              </a:spcAft>
              <a:buClr>
                <a:schemeClr val="dk1"/>
              </a:buClr>
              <a:buSzPts val="1800"/>
              <a:buChar char="•"/>
              <a:defRPr/>
            </a:lvl1pPr>
            <a:lvl2pPr indent="-342900" lvl="1" marL="914400" algn="l">
              <a:lnSpc>
                <a:spcPct val="90000"/>
              </a:lnSpc>
              <a:spcBef>
                <a:spcPts val="0"/>
              </a:spcBef>
              <a:spcAft>
                <a:spcPts val="0"/>
              </a:spcAft>
              <a:buClr>
                <a:schemeClr val="dk1"/>
              </a:buClr>
              <a:buSzPts val="1800"/>
              <a:buChar char="–"/>
              <a:defRPr/>
            </a:lvl2pPr>
            <a:lvl3pPr indent="-342900" lvl="2" marL="1371600" algn="l">
              <a:lnSpc>
                <a:spcPct val="90000"/>
              </a:lnSpc>
              <a:spcBef>
                <a:spcPts val="0"/>
              </a:spcBef>
              <a:spcAft>
                <a:spcPts val="0"/>
              </a:spcAft>
              <a:buClr>
                <a:schemeClr val="dk1"/>
              </a:buClr>
              <a:buSzPts val="1800"/>
              <a:buChar char="•"/>
              <a:defRPr/>
            </a:lvl3pPr>
            <a:lvl4pPr indent="-342900" lvl="3" marL="1828800" algn="l">
              <a:lnSpc>
                <a:spcPct val="90000"/>
              </a:lnSpc>
              <a:spcBef>
                <a:spcPts val="0"/>
              </a:spcBef>
              <a:spcAft>
                <a:spcPts val="0"/>
              </a:spcAft>
              <a:buClr>
                <a:schemeClr val="dk1"/>
              </a:buClr>
              <a:buSzPts val="1800"/>
              <a:buChar char="–"/>
              <a:defRPr/>
            </a:lvl4pPr>
            <a:lvl5pPr indent="-342900" lvl="4" marL="2286000" algn="l">
              <a:lnSpc>
                <a:spcPct val="90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6" name="Google Shape;406;p66"/>
          <p:cNvSpPr txBox="1"/>
          <p:nvPr>
            <p:ph idx="10" type="dt"/>
          </p:nvPr>
        </p:nvSpPr>
        <p:spPr>
          <a:xfrm>
            <a:off x="978499" y="6418060"/>
            <a:ext cx="737155" cy="158400"/>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66"/>
          <p:cNvSpPr txBox="1"/>
          <p:nvPr>
            <p:ph idx="12" type="sldNum"/>
          </p:nvPr>
        </p:nvSpPr>
        <p:spPr>
          <a:xfrm>
            <a:off x="537532" y="6418060"/>
            <a:ext cx="431833" cy="1584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cxnSp>
        <p:nvCxnSpPr>
          <p:cNvPr id="408" name="Google Shape;408;p66"/>
          <p:cNvCxnSpPr/>
          <p:nvPr/>
        </p:nvCxnSpPr>
        <p:spPr>
          <a:xfrm>
            <a:off x="-359767" y="2289268"/>
            <a:ext cx="219856" cy="0"/>
          </a:xfrm>
          <a:prstGeom prst="straightConnector1">
            <a:avLst/>
          </a:prstGeom>
          <a:noFill/>
          <a:ln cap="flat" cmpd="sng" w="9525">
            <a:solidFill>
              <a:srgbClr val="A8BCCA"/>
            </a:solidFill>
            <a:prstDash val="solid"/>
            <a:round/>
            <a:headEnd len="sm" w="sm" type="none"/>
            <a:tailEnd len="sm" w="sm" type="none"/>
          </a:ln>
        </p:spPr>
      </p:cxnSp>
      <p:cxnSp>
        <p:nvCxnSpPr>
          <p:cNvPr id="409" name="Google Shape;409;p66"/>
          <p:cNvCxnSpPr/>
          <p:nvPr/>
        </p:nvCxnSpPr>
        <p:spPr>
          <a:xfrm>
            <a:off x="-359767" y="6355002"/>
            <a:ext cx="219856" cy="0"/>
          </a:xfrm>
          <a:prstGeom prst="straightConnector1">
            <a:avLst/>
          </a:prstGeom>
          <a:noFill/>
          <a:ln cap="flat" cmpd="sng" w="9525">
            <a:solidFill>
              <a:srgbClr val="A8BCCA"/>
            </a:solidFill>
            <a:prstDash val="solid"/>
            <a:round/>
            <a:headEnd len="sm" w="sm" type="none"/>
            <a:tailEnd len="sm" w="sm" type="none"/>
          </a:ln>
        </p:spPr>
      </p:cxnSp>
      <p:cxnSp>
        <p:nvCxnSpPr>
          <p:cNvPr id="410" name="Google Shape;410;p66"/>
          <p:cNvCxnSpPr/>
          <p:nvPr/>
        </p:nvCxnSpPr>
        <p:spPr>
          <a:xfrm>
            <a:off x="12336693" y="2289268"/>
            <a:ext cx="219856" cy="0"/>
          </a:xfrm>
          <a:prstGeom prst="straightConnector1">
            <a:avLst/>
          </a:prstGeom>
          <a:noFill/>
          <a:ln cap="flat" cmpd="sng" w="9525">
            <a:solidFill>
              <a:srgbClr val="A8BCCA"/>
            </a:solidFill>
            <a:prstDash val="solid"/>
            <a:round/>
            <a:headEnd len="sm" w="sm" type="none"/>
            <a:tailEnd len="sm" w="sm" type="none"/>
          </a:ln>
        </p:spPr>
      </p:cxnSp>
      <p:cxnSp>
        <p:nvCxnSpPr>
          <p:cNvPr id="411" name="Google Shape;411;p66"/>
          <p:cNvCxnSpPr/>
          <p:nvPr/>
        </p:nvCxnSpPr>
        <p:spPr>
          <a:xfrm>
            <a:off x="-359767" y="2103198"/>
            <a:ext cx="219856" cy="0"/>
          </a:xfrm>
          <a:prstGeom prst="straightConnector1">
            <a:avLst/>
          </a:prstGeom>
          <a:noFill/>
          <a:ln cap="flat" cmpd="sng" w="9525">
            <a:solidFill>
              <a:srgbClr val="A8BCCA"/>
            </a:solidFill>
            <a:prstDash val="solid"/>
            <a:round/>
            <a:headEnd len="sm" w="sm" type="none"/>
            <a:tailEnd len="sm" w="sm" type="none"/>
          </a:ln>
        </p:spPr>
      </p:cxnSp>
      <p:cxnSp>
        <p:nvCxnSpPr>
          <p:cNvPr id="412" name="Google Shape;412;p66"/>
          <p:cNvCxnSpPr/>
          <p:nvPr/>
        </p:nvCxnSpPr>
        <p:spPr>
          <a:xfrm>
            <a:off x="12336693" y="2103198"/>
            <a:ext cx="219856" cy="0"/>
          </a:xfrm>
          <a:prstGeom prst="straightConnector1">
            <a:avLst/>
          </a:prstGeom>
          <a:noFill/>
          <a:ln cap="flat" cmpd="sng" w="9525">
            <a:solidFill>
              <a:srgbClr val="A8BCCA"/>
            </a:solidFill>
            <a:prstDash val="solid"/>
            <a:round/>
            <a:headEnd len="sm" w="sm" type="none"/>
            <a:tailEnd len="sm" w="sm" type="none"/>
          </a:ln>
        </p:spPr>
      </p:cxnSp>
      <p:cxnSp>
        <p:nvCxnSpPr>
          <p:cNvPr id="413" name="Google Shape;413;p66"/>
          <p:cNvCxnSpPr/>
          <p:nvPr/>
        </p:nvCxnSpPr>
        <p:spPr>
          <a:xfrm rot="5400000">
            <a:off x="565658" y="-134202"/>
            <a:ext cx="164892" cy="0"/>
          </a:xfrm>
          <a:prstGeom prst="straightConnector1">
            <a:avLst/>
          </a:prstGeom>
          <a:noFill/>
          <a:ln cap="flat" cmpd="sng" w="9525">
            <a:solidFill>
              <a:srgbClr val="A8BCCA"/>
            </a:solidFill>
            <a:prstDash val="solid"/>
            <a:round/>
            <a:headEnd len="sm" w="sm" type="none"/>
            <a:tailEnd len="sm" w="sm" type="none"/>
          </a:ln>
        </p:spPr>
      </p:cxnSp>
      <p:cxnSp>
        <p:nvCxnSpPr>
          <p:cNvPr id="414" name="Google Shape;414;p66"/>
          <p:cNvCxnSpPr/>
          <p:nvPr/>
        </p:nvCxnSpPr>
        <p:spPr>
          <a:xfrm rot="5400000">
            <a:off x="565658" y="7008334"/>
            <a:ext cx="164892" cy="0"/>
          </a:xfrm>
          <a:prstGeom prst="straightConnector1">
            <a:avLst/>
          </a:prstGeom>
          <a:noFill/>
          <a:ln cap="flat" cmpd="sng" w="9525">
            <a:solidFill>
              <a:srgbClr val="A8BCCA"/>
            </a:solidFill>
            <a:prstDash val="solid"/>
            <a:round/>
            <a:headEnd len="sm" w="sm" type="none"/>
            <a:tailEnd len="sm" w="sm" type="none"/>
          </a:ln>
        </p:spPr>
      </p:cxnSp>
      <p:cxnSp>
        <p:nvCxnSpPr>
          <p:cNvPr id="415" name="Google Shape;415;p66"/>
          <p:cNvCxnSpPr/>
          <p:nvPr/>
        </p:nvCxnSpPr>
        <p:spPr>
          <a:xfrm rot="5400000">
            <a:off x="11478786" y="-134202"/>
            <a:ext cx="164892" cy="0"/>
          </a:xfrm>
          <a:prstGeom prst="straightConnector1">
            <a:avLst/>
          </a:prstGeom>
          <a:noFill/>
          <a:ln cap="flat" cmpd="sng" w="9525">
            <a:solidFill>
              <a:srgbClr val="A8BCCA"/>
            </a:solidFill>
            <a:prstDash val="solid"/>
            <a:round/>
            <a:headEnd len="sm" w="sm" type="none"/>
            <a:tailEnd len="sm" w="sm" type="none"/>
          </a:ln>
        </p:spPr>
      </p:cxnSp>
      <p:cxnSp>
        <p:nvCxnSpPr>
          <p:cNvPr id="416" name="Google Shape;416;p66"/>
          <p:cNvCxnSpPr/>
          <p:nvPr/>
        </p:nvCxnSpPr>
        <p:spPr>
          <a:xfrm rot="5400000">
            <a:off x="11478786" y="7008334"/>
            <a:ext cx="164892" cy="0"/>
          </a:xfrm>
          <a:prstGeom prst="straightConnector1">
            <a:avLst/>
          </a:prstGeom>
          <a:noFill/>
          <a:ln cap="flat" cmpd="sng" w="9525">
            <a:solidFill>
              <a:srgbClr val="A8BCCA"/>
            </a:solidFill>
            <a:prstDash val="solid"/>
            <a:round/>
            <a:headEnd len="sm" w="sm" type="none"/>
            <a:tailEnd len="sm" w="sm" type="none"/>
          </a:ln>
        </p:spPr>
      </p:cxnSp>
      <p:cxnSp>
        <p:nvCxnSpPr>
          <p:cNvPr id="417" name="Google Shape;417;p66"/>
          <p:cNvCxnSpPr/>
          <p:nvPr/>
        </p:nvCxnSpPr>
        <p:spPr>
          <a:xfrm>
            <a:off x="-359767" y="1372743"/>
            <a:ext cx="219856" cy="0"/>
          </a:xfrm>
          <a:prstGeom prst="straightConnector1">
            <a:avLst/>
          </a:prstGeom>
          <a:noFill/>
          <a:ln cap="flat" cmpd="sng" w="9525">
            <a:solidFill>
              <a:srgbClr val="A8BCCA"/>
            </a:solidFill>
            <a:prstDash val="solid"/>
            <a:round/>
            <a:headEnd len="sm" w="sm" type="none"/>
            <a:tailEnd len="sm" w="sm" type="none"/>
          </a:ln>
        </p:spPr>
      </p:cxnSp>
      <p:cxnSp>
        <p:nvCxnSpPr>
          <p:cNvPr id="418" name="Google Shape;418;p66"/>
          <p:cNvCxnSpPr/>
          <p:nvPr/>
        </p:nvCxnSpPr>
        <p:spPr>
          <a:xfrm>
            <a:off x="12336693" y="1372743"/>
            <a:ext cx="219856" cy="0"/>
          </a:xfrm>
          <a:prstGeom prst="straightConnector1">
            <a:avLst/>
          </a:prstGeom>
          <a:noFill/>
          <a:ln cap="flat" cmpd="sng" w="9525">
            <a:solidFill>
              <a:srgbClr val="A8BCCA"/>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ram + siffror">
  <p:cSld name="Diagram + siffror">
    <p:spTree>
      <p:nvGrpSpPr>
        <p:cNvPr id="36" name="Shape 36"/>
        <p:cNvGrpSpPr/>
        <p:nvPr/>
      </p:nvGrpSpPr>
      <p:grpSpPr>
        <a:xfrm>
          <a:off x="0" y="0"/>
          <a:ext cx="0" cy="0"/>
          <a:chOff x="0" y="0"/>
          <a:chExt cx="0" cy="0"/>
        </a:xfrm>
      </p:grpSpPr>
      <p:sp>
        <p:nvSpPr>
          <p:cNvPr id="37" name="Google Shape;37;p21"/>
          <p:cNvSpPr/>
          <p:nvPr>
            <p:ph idx="2" type="chart"/>
          </p:nvPr>
        </p:nvSpPr>
        <p:spPr>
          <a:xfrm>
            <a:off x="814161" y="2188069"/>
            <a:ext cx="7059836" cy="383966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1"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8" name="Google Shape;38;p21"/>
          <p:cNvSpPr txBox="1"/>
          <p:nvPr>
            <p:ph type="ctrTitle"/>
          </p:nvPr>
        </p:nvSpPr>
        <p:spPr>
          <a:xfrm>
            <a:off x="814162" y="1089086"/>
            <a:ext cx="7059837" cy="65503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600"/>
              <a:buFont typeface="Arial"/>
              <a:buNone/>
              <a:defRPr b="1" i="0"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1"/>
          <p:cNvSpPr txBox="1"/>
          <p:nvPr>
            <p:ph idx="1" type="body"/>
          </p:nvPr>
        </p:nvSpPr>
        <p:spPr>
          <a:xfrm>
            <a:off x="9422471" y="1535413"/>
            <a:ext cx="720595" cy="41741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accent2"/>
              </a:buClr>
              <a:buSzPts val="3200"/>
              <a:buFont typeface="Arial"/>
              <a:buNone/>
              <a:defRPr b="1" i="0" sz="3200" u="none" cap="none" strike="noStrike">
                <a:solidFill>
                  <a:schemeClr val="accent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0" name="Google Shape;40;p21"/>
          <p:cNvSpPr txBox="1"/>
          <p:nvPr>
            <p:ph idx="3" type="body"/>
          </p:nvPr>
        </p:nvSpPr>
        <p:spPr>
          <a:xfrm>
            <a:off x="8817088" y="2099069"/>
            <a:ext cx="1833979" cy="417419"/>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 name="Google Shape;41;p21"/>
          <p:cNvSpPr txBox="1"/>
          <p:nvPr>
            <p:ph idx="4" type="body"/>
          </p:nvPr>
        </p:nvSpPr>
        <p:spPr>
          <a:xfrm>
            <a:off x="9018178" y="2958580"/>
            <a:ext cx="1632889" cy="563656"/>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accent2"/>
              </a:buClr>
              <a:buSzPts val="3200"/>
              <a:buFont typeface="Arial"/>
              <a:buNone/>
              <a:defRPr b="1" i="0" sz="3200" u="none" cap="none" strike="noStrike">
                <a:solidFill>
                  <a:schemeClr val="accent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2" name="Google Shape;42;p21"/>
          <p:cNvSpPr txBox="1"/>
          <p:nvPr>
            <p:ph idx="5" type="body"/>
          </p:nvPr>
        </p:nvSpPr>
        <p:spPr>
          <a:xfrm>
            <a:off x="9020287" y="3519055"/>
            <a:ext cx="1630779" cy="43973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 name="Google Shape;43;p21"/>
          <p:cNvSpPr txBox="1"/>
          <p:nvPr>
            <p:ph idx="6" type="body"/>
          </p:nvPr>
        </p:nvSpPr>
        <p:spPr>
          <a:xfrm>
            <a:off x="9095275" y="4519267"/>
            <a:ext cx="1431796" cy="563656"/>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accent2"/>
              </a:buClr>
              <a:buSzPts val="3200"/>
              <a:buFont typeface="Arial"/>
              <a:buNone/>
              <a:defRPr b="1" i="0" sz="3200" u="none" cap="none" strike="noStrike">
                <a:solidFill>
                  <a:schemeClr val="accent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 name="Google Shape;44;p21"/>
          <p:cNvSpPr txBox="1"/>
          <p:nvPr>
            <p:ph idx="7" type="body"/>
          </p:nvPr>
        </p:nvSpPr>
        <p:spPr>
          <a:xfrm>
            <a:off x="9097384" y="5079742"/>
            <a:ext cx="1431796" cy="43973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5" name="Google Shape;45;p21"/>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1"/>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foto">
  <p:cSld name="Rubrik innehåll och foto">
    <p:spTree>
      <p:nvGrpSpPr>
        <p:cNvPr id="419" name="Shape 419"/>
        <p:cNvGrpSpPr/>
        <p:nvPr/>
      </p:nvGrpSpPr>
      <p:grpSpPr>
        <a:xfrm>
          <a:off x="0" y="0"/>
          <a:ext cx="0" cy="0"/>
          <a:chOff x="0" y="0"/>
          <a:chExt cx="0" cy="0"/>
        </a:xfrm>
      </p:grpSpPr>
      <p:sp>
        <p:nvSpPr>
          <p:cNvPr id="420" name="Google Shape;420;p67"/>
          <p:cNvSpPr/>
          <p:nvPr>
            <p:ph idx="2" type="pic"/>
          </p:nvPr>
        </p:nvSpPr>
        <p:spPr>
          <a:xfrm>
            <a:off x="7063633" y="1740847"/>
            <a:ext cx="4497600" cy="3201545"/>
          </a:xfrm>
          <a:prstGeom prst="rect">
            <a:avLst/>
          </a:prstGeom>
          <a:noFill/>
          <a:ln>
            <a:noFill/>
          </a:ln>
        </p:spPr>
      </p:sp>
      <p:sp>
        <p:nvSpPr>
          <p:cNvPr id="421" name="Google Shape;421;p67"/>
          <p:cNvSpPr txBox="1"/>
          <p:nvPr>
            <p:ph type="title"/>
          </p:nvPr>
        </p:nvSpPr>
        <p:spPr>
          <a:xfrm>
            <a:off x="648105" y="288001"/>
            <a:ext cx="8728729" cy="819533"/>
          </a:xfrm>
          <a:prstGeom prst="rect">
            <a:avLst/>
          </a:prstGeom>
          <a:noFill/>
          <a:ln>
            <a:noFill/>
          </a:ln>
        </p:spPr>
        <p:txBody>
          <a:bodyPr anchorCtr="0" anchor="b" bIns="45700" lIns="0" spcFirstLastPara="1" rIns="91425" wrap="square" tIns="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2" name="Google Shape;422;p67"/>
          <p:cNvSpPr txBox="1"/>
          <p:nvPr>
            <p:ph idx="1" type="body"/>
          </p:nvPr>
        </p:nvSpPr>
        <p:spPr>
          <a:xfrm>
            <a:off x="648105" y="1684338"/>
            <a:ext cx="6077483" cy="4066176"/>
          </a:xfrm>
          <a:prstGeom prst="rect">
            <a:avLst/>
          </a:prstGeom>
          <a:noFill/>
          <a:ln>
            <a:noFill/>
          </a:ln>
        </p:spPr>
        <p:txBody>
          <a:bodyPr anchorCtr="0" anchor="t" bIns="45700" lIns="0" spcFirstLastPara="1" rIns="91425" wrap="square" tIns="36000">
            <a:normAutofit/>
          </a:bodyPr>
          <a:lstStyle>
            <a:lvl1pPr indent="-342900" lvl="0" marL="457200" algn="l">
              <a:lnSpc>
                <a:spcPct val="90000"/>
              </a:lnSpc>
              <a:spcBef>
                <a:spcPts val="800"/>
              </a:spcBef>
              <a:spcAft>
                <a:spcPts val="0"/>
              </a:spcAft>
              <a:buClr>
                <a:schemeClr val="dk1"/>
              </a:buClr>
              <a:buSzPts val="1800"/>
              <a:buChar char="•"/>
              <a:defRPr/>
            </a:lvl1pPr>
            <a:lvl2pPr indent="-342900" lvl="1" marL="914400" algn="l">
              <a:lnSpc>
                <a:spcPct val="90000"/>
              </a:lnSpc>
              <a:spcBef>
                <a:spcPts val="0"/>
              </a:spcBef>
              <a:spcAft>
                <a:spcPts val="0"/>
              </a:spcAft>
              <a:buClr>
                <a:schemeClr val="dk1"/>
              </a:buClr>
              <a:buSzPts val="1800"/>
              <a:buChar char="–"/>
              <a:defRPr/>
            </a:lvl2pPr>
            <a:lvl3pPr indent="-342900" lvl="2" marL="1371600" algn="l">
              <a:lnSpc>
                <a:spcPct val="90000"/>
              </a:lnSpc>
              <a:spcBef>
                <a:spcPts val="0"/>
              </a:spcBef>
              <a:spcAft>
                <a:spcPts val="0"/>
              </a:spcAft>
              <a:buClr>
                <a:schemeClr val="dk1"/>
              </a:buClr>
              <a:buSzPts val="1800"/>
              <a:buChar char="•"/>
              <a:defRPr/>
            </a:lvl3pPr>
            <a:lvl4pPr indent="-342900" lvl="3" marL="1828800" algn="l">
              <a:lnSpc>
                <a:spcPct val="90000"/>
              </a:lnSpc>
              <a:spcBef>
                <a:spcPts val="0"/>
              </a:spcBef>
              <a:spcAft>
                <a:spcPts val="0"/>
              </a:spcAft>
              <a:buClr>
                <a:schemeClr val="dk1"/>
              </a:buClr>
              <a:buSzPts val="1800"/>
              <a:buChar char="–"/>
              <a:defRPr/>
            </a:lvl4pPr>
            <a:lvl5pPr indent="-342900" lvl="4" marL="2286000" algn="l">
              <a:lnSpc>
                <a:spcPct val="90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3" name="Google Shape;423;p67"/>
          <p:cNvSpPr txBox="1"/>
          <p:nvPr>
            <p:ph idx="10" type="dt"/>
          </p:nvPr>
        </p:nvSpPr>
        <p:spPr>
          <a:xfrm>
            <a:off x="978499" y="6418060"/>
            <a:ext cx="737155" cy="158400"/>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4" name="Google Shape;424;p67"/>
          <p:cNvSpPr txBox="1"/>
          <p:nvPr>
            <p:ph idx="12" type="sldNum"/>
          </p:nvPr>
        </p:nvSpPr>
        <p:spPr>
          <a:xfrm>
            <a:off x="537531" y="6418061"/>
            <a:ext cx="420412" cy="156773"/>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cxnSp>
        <p:nvCxnSpPr>
          <p:cNvPr id="425" name="Google Shape;425;p67"/>
          <p:cNvCxnSpPr/>
          <p:nvPr/>
        </p:nvCxnSpPr>
        <p:spPr>
          <a:xfrm>
            <a:off x="-359767" y="2289268"/>
            <a:ext cx="219856" cy="0"/>
          </a:xfrm>
          <a:prstGeom prst="straightConnector1">
            <a:avLst/>
          </a:prstGeom>
          <a:noFill/>
          <a:ln cap="flat" cmpd="sng" w="9525">
            <a:solidFill>
              <a:srgbClr val="A8BCCA"/>
            </a:solidFill>
            <a:prstDash val="solid"/>
            <a:round/>
            <a:headEnd len="sm" w="sm" type="none"/>
            <a:tailEnd len="sm" w="sm" type="none"/>
          </a:ln>
        </p:spPr>
      </p:cxnSp>
      <p:cxnSp>
        <p:nvCxnSpPr>
          <p:cNvPr id="426" name="Google Shape;426;p67"/>
          <p:cNvCxnSpPr/>
          <p:nvPr/>
        </p:nvCxnSpPr>
        <p:spPr>
          <a:xfrm>
            <a:off x="-359767" y="6355002"/>
            <a:ext cx="219856" cy="0"/>
          </a:xfrm>
          <a:prstGeom prst="straightConnector1">
            <a:avLst/>
          </a:prstGeom>
          <a:noFill/>
          <a:ln cap="flat" cmpd="sng" w="9525">
            <a:solidFill>
              <a:srgbClr val="A8BCCA"/>
            </a:solidFill>
            <a:prstDash val="solid"/>
            <a:round/>
            <a:headEnd len="sm" w="sm" type="none"/>
            <a:tailEnd len="sm" w="sm" type="none"/>
          </a:ln>
        </p:spPr>
      </p:cxnSp>
      <p:cxnSp>
        <p:nvCxnSpPr>
          <p:cNvPr id="427" name="Google Shape;427;p67"/>
          <p:cNvCxnSpPr/>
          <p:nvPr/>
        </p:nvCxnSpPr>
        <p:spPr>
          <a:xfrm>
            <a:off x="12336693" y="2289268"/>
            <a:ext cx="219856" cy="0"/>
          </a:xfrm>
          <a:prstGeom prst="straightConnector1">
            <a:avLst/>
          </a:prstGeom>
          <a:noFill/>
          <a:ln cap="flat" cmpd="sng" w="9525">
            <a:solidFill>
              <a:srgbClr val="A8BCCA"/>
            </a:solidFill>
            <a:prstDash val="solid"/>
            <a:round/>
            <a:headEnd len="sm" w="sm" type="none"/>
            <a:tailEnd len="sm" w="sm" type="none"/>
          </a:ln>
        </p:spPr>
      </p:cxnSp>
      <p:cxnSp>
        <p:nvCxnSpPr>
          <p:cNvPr id="428" name="Google Shape;428;p67"/>
          <p:cNvCxnSpPr/>
          <p:nvPr/>
        </p:nvCxnSpPr>
        <p:spPr>
          <a:xfrm>
            <a:off x="-359767" y="2103198"/>
            <a:ext cx="219856" cy="0"/>
          </a:xfrm>
          <a:prstGeom prst="straightConnector1">
            <a:avLst/>
          </a:prstGeom>
          <a:noFill/>
          <a:ln cap="flat" cmpd="sng" w="9525">
            <a:solidFill>
              <a:srgbClr val="A8BCCA"/>
            </a:solidFill>
            <a:prstDash val="solid"/>
            <a:round/>
            <a:headEnd len="sm" w="sm" type="none"/>
            <a:tailEnd len="sm" w="sm" type="none"/>
          </a:ln>
        </p:spPr>
      </p:cxnSp>
      <p:cxnSp>
        <p:nvCxnSpPr>
          <p:cNvPr id="429" name="Google Shape;429;p67"/>
          <p:cNvCxnSpPr/>
          <p:nvPr/>
        </p:nvCxnSpPr>
        <p:spPr>
          <a:xfrm>
            <a:off x="12336693" y="2103198"/>
            <a:ext cx="219856" cy="0"/>
          </a:xfrm>
          <a:prstGeom prst="straightConnector1">
            <a:avLst/>
          </a:prstGeom>
          <a:noFill/>
          <a:ln cap="flat" cmpd="sng" w="9525">
            <a:solidFill>
              <a:srgbClr val="A8BCCA"/>
            </a:solidFill>
            <a:prstDash val="solid"/>
            <a:round/>
            <a:headEnd len="sm" w="sm" type="none"/>
            <a:tailEnd len="sm" w="sm" type="none"/>
          </a:ln>
        </p:spPr>
      </p:cxnSp>
      <p:cxnSp>
        <p:nvCxnSpPr>
          <p:cNvPr id="430" name="Google Shape;430;p67"/>
          <p:cNvCxnSpPr/>
          <p:nvPr/>
        </p:nvCxnSpPr>
        <p:spPr>
          <a:xfrm rot="5400000">
            <a:off x="565658" y="-134202"/>
            <a:ext cx="164892" cy="0"/>
          </a:xfrm>
          <a:prstGeom prst="straightConnector1">
            <a:avLst/>
          </a:prstGeom>
          <a:noFill/>
          <a:ln cap="flat" cmpd="sng" w="9525">
            <a:solidFill>
              <a:srgbClr val="A8BCCA"/>
            </a:solidFill>
            <a:prstDash val="solid"/>
            <a:round/>
            <a:headEnd len="sm" w="sm" type="none"/>
            <a:tailEnd len="sm" w="sm" type="none"/>
          </a:ln>
        </p:spPr>
      </p:cxnSp>
      <p:cxnSp>
        <p:nvCxnSpPr>
          <p:cNvPr id="431" name="Google Shape;431;p67"/>
          <p:cNvCxnSpPr/>
          <p:nvPr/>
        </p:nvCxnSpPr>
        <p:spPr>
          <a:xfrm rot="5400000">
            <a:off x="565658" y="7008334"/>
            <a:ext cx="164892" cy="0"/>
          </a:xfrm>
          <a:prstGeom prst="straightConnector1">
            <a:avLst/>
          </a:prstGeom>
          <a:noFill/>
          <a:ln cap="flat" cmpd="sng" w="9525">
            <a:solidFill>
              <a:srgbClr val="A8BCCA"/>
            </a:solidFill>
            <a:prstDash val="solid"/>
            <a:round/>
            <a:headEnd len="sm" w="sm" type="none"/>
            <a:tailEnd len="sm" w="sm" type="none"/>
          </a:ln>
        </p:spPr>
      </p:cxnSp>
      <p:cxnSp>
        <p:nvCxnSpPr>
          <p:cNvPr id="432" name="Google Shape;432;p67"/>
          <p:cNvCxnSpPr/>
          <p:nvPr/>
        </p:nvCxnSpPr>
        <p:spPr>
          <a:xfrm rot="5400000">
            <a:off x="11478786" y="-134202"/>
            <a:ext cx="164892" cy="0"/>
          </a:xfrm>
          <a:prstGeom prst="straightConnector1">
            <a:avLst/>
          </a:prstGeom>
          <a:noFill/>
          <a:ln cap="flat" cmpd="sng" w="9525">
            <a:solidFill>
              <a:srgbClr val="A8BCCA"/>
            </a:solidFill>
            <a:prstDash val="solid"/>
            <a:round/>
            <a:headEnd len="sm" w="sm" type="none"/>
            <a:tailEnd len="sm" w="sm" type="none"/>
          </a:ln>
        </p:spPr>
      </p:cxnSp>
      <p:cxnSp>
        <p:nvCxnSpPr>
          <p:cNvPr id="433" name="Google Shape;433;p67"/>
          <p:cNvCxnSpPr/>
          <p:nvPr/>
        </p:nvCxnSpPr>
        <p:spPr>
          <a:xfrm rot="5400000">
            <a:off x="11478786" y="7008334"/>
            <a:ext cx="164892" cy="0"/>
          </a:xfrm>
          <a:prstGeom prst="straightConnector1">
            <a:avLst/>
          </a:prstGeom>
          <a:noFill/>
          <a:ln cap="flat" cmpd="sng" w="9525">
            <a:solidFill>
              <a:srgbClr val="A8BCCA"/>
            </a:solidFill>
            <a:prstDash val="solid"/>
            <a:round/>
            <a:headEnd len="sm" w="sm" type="none"/>
            <a:tailEnd len="sm" w="sm" type="none"/>
          </a:ln>
        </p:spPr>
      </p:cxnSp>
      <p:cxnSp>
        <p:nvCxnSpPr>
          <p:cNvPr id="434" name="Google Shape;434;p67"/>
          <p:cNvCxnSpPr/>
          <p:nvPr/>
        </p:nvCxnSpPr>
        <p:spPr>
          <a:xfrm>
            <a:off x="-359767" y="1372743"/>
            <a:ext cx="219856" cy="0"/>
          </a:xfrm>
          <a:prstGeom prst="straightConnector1">
            <a:avLst/>
          </a:prstGeom>
          <a:noFill/>
          <a:ln cap="flat" cmpd="sng" w="9525">
            <a:solidFill>
              <a:srgbClr val="A8BCCA"/>
            </a:solidFill>
            <a:prstDash val="solid"/>
            <a:round/>
            <a:headEnd len="sm" w="sm" type="none"/>
            <a:tailEnd len="sm" w="sm" type="none"/>
          </a:ln>
        </p:spPr>
      </p:cxnSp>
      <p:cxnSp>
        <p:nvCxnSpPr>
          <p:cNvPr id="435" name="Google Shape;435;p67"/>
          <p:cNvCxnSpPr/>
          <p:nvPr/>
        </p:nvCxnSpPr>
        <p:spPr>
          <a:xfrm>
            <a:off x="12336693" y="1372743"/>
            <a:ext cx="219856" cy="0"/>
          </a:xfrm>
          <a:prstGeom prst="straightConnector1">
            <a:avLst/>
          </a:prstGeom>
          <a:noFill/>
          <a:ln cap="flat" cmpd="sng" w="9525">
            <a:solidFill>
              <a:srgbClr val="A8BCCA"/>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inga bullet">
  <p:cSld name="Rubrik och innehåll inga bullet">
    <p:spTree>
      <p:nvGrpSpPr>
        <p:cNvPr id="436" name="Shape 436"/>
        <p:cNvGrpSpPr/>
        <p:nvPr/>
      </p:nvGrpSpPr>
      <p:grpSpPr>
        <a:xfrm>
          <a:off x="0" y="0"/>
          <a:ext cx="0" cy="0"/>
          <a:chOff x="0" y="0"/>
          <a:chExt cx="0" cy="0"/>
        </a:xfrm>
      </p:grpSpPr>
      <p:sp>
        <p:nvSpPr>
          <p:cNvPr id="437" name="Google Shape;437;p68"/>
          <p:cNvSpPr txBox="1"/>
          <p:nvPr>
            <p:ph type="title"/>
          </p:nvPr>
        </p:nvSpPr>
        <p:spPr>
          <a:xfrm>
            <a:off x="648105" y="286820"/>
            <a:ext cx="8728729" cy="819533"/>
          </a:xfrm>
          <a:prstGeom prst="rect">
            <a:avLst/>
          </a:prstGeom>
          <a:noFill/>
          <a:ln>
            <a:noFill/>
          </a:ln>
        </p:spPr>
        <p:txBody>
          <a:bodyPr anchorCtr="0" anchor="b" bIns="45700" lIns="0" spcFirstLastPara="1" rIns="91425" wrap="square" tIns="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8" name="Google Shape;438;p68"/>
          <p:cNvSpPr txBox="1"/>
          <p:nvPr>
            <p:ph idx="1" type="body"/>
          </p:nvPr>
        </p:nvSpPr>
        <p:spPr>
          <a:xfrm>
            <a:off x="648105" y="1684338"/>
            <a:ext cx="10913129" cy="4056074"/>
          </a:xfrm>
          <a:prstGeom prst="rect">
            <a:avLst/>
          </a:prstGeom>
          <a:noFill/>
          <a:ln>
            <a:noFill/>
          </a:ln>
        </p:spPr>
        <p:txBody>
          <a:bodyPr anchorCtr="0" anchor="t" bIns="45700" lIns="0" spcFirstLastPara="1" rIns="91425" wrap="square" tIns="36000">
            <a:normAutofit/>
          </a:bodyPr>
          <a:lstStyle>
            <a:lvl1pPr indent="-228600" lvl="0" marL="457200" algn="l">
              <a:lnSpc>
                <a:spcPct val="90000"/>
              </a:lnSpc>
              <a:spcBef>
                <a:spcPts val="800"/>
              </a:spcBef>
              <a:spcAft>
                <a:spcPts val="0"/>
              </a:spcAft>
              <a:buClr>
                <a:schemeClr val="dk1"/>
              </a:buClr>
              <a:buSzPts val="1800"/>
              <a:buFont typeface="Arial"/>
              <a:buNone/>
              <a:defRPr/>
            </a:lvl1pPr>
            <a:lvl2pPr indent="-228600" lvl="1" marL="914400" algn="l">
              <a:lnSpc>
                <a:spcPct val="90000"/>
              </a:lnSpc>
              <a:spcBef>
                <a:spcPts val="0"/>
              </a:spcBef>
              <a:spcAft>
                <a:spcPts val="0"/>
              </a:spcAft>
              <a:buClr>
                <a:schemeClr val="dk1"/>
              </a:buClr>
              <a:buSzPts val="1800"/>
              <a:buFont typeface="Arial"/>
              <a:buNone/>
              <a:defRPr/>
            </a:lvl2pPr>
            <a:lvl3pPr indent="-342900" lvl="2" marL="1371600" algn="l">
              <a:lnSpc>
                <a:spcPct val="90000"/>
              </a:lnSpc>
              <a:spcBef>
                <a:spcPts val="0"/>
              </a:spcBef>
              <a:spcAft>
                <a:spcPts val="0"/>
              </a:spcAft>
              <a:buClr>
                <a:schemeClr val="dk1"/>
              </a:buClr>
              <a:buSzPts val="1800"/>
              <a:buChar char="•"/>
              <a:defRPr/>
            </a:lvl3pPr>
            <a:lvl4pPr indent="-342900" lvl="3" marL="1828800" algn="l">
              <a:lnSpc>
                <a:spcPct val="90000"/>
              </a:lnSpc>
              <a:spcBef>
                <a:spcPts val="0"/>
              </a:spcBef>
              <a:spcAft>
                <a:spcPts val="0"/>
              </a:spcAft>
              <a:buClr>
                <a:schemeClr val="dk1"/>
              </a:buClr>
              <a:buSzPts val="1800"/>
              <a:buChar char="–"/>
              <a:defRPr/>
            </a:lvl4pPr>
            <a:lvl5pPr indent="-342900" lvl="4" marL="2286000" algn="l">
              <a:lnSpc>
                <a:spcPct val="90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9" name="Google Shape;439;p68"/>
          <p:cNvSpPr txBox="1"/>
          <p:nvPr>
            <p:ph idx="10" type="dt"/>
          </p:nvPr>
        </p:nvSpPr>
        <p:spPr>
          <a:xfrm>
            <a:off x="978499" y="6418060"/>
            <a:ext cx="737155" cy="158400"/>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p68"/>
          <p:cNvSpPr txBox="1"/>
          <p:nvPr>
            <p:ph idx="12" type="sldNum"/>
          </p:nvPr>
        </p:nvSpPr>
        <p:spPr>
          <a:xfrm>
            <a:off x="537531" y="6418061"/>
            <a:ext cx="420412" cy="156773"/>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cxnSp>
        <p:nvCxnSpPr>
          <p:cNvPr id="441" name="Google Shape;441;p68"/>
          <p:cNvCxnSpPr/>
          <p:nvPr/>
        </p:nvCxnSpPr>
        <p:spPr>
          <a:xfrm>
            <a:off x="-359767" y="2289268"/>
            <a:ext cx="219856" cy="0"/>
          </a:xfrm>
          <a:prstGeom prst="straightConnector1">
            <a:avLst/>
          </a:prstGeom>
          <a:noFill/>
          <a:ln cap="flat" cmpd="sng" w="9525">
            <a:solidFill>
              <a:srgbClr val="A8BCCA"/>
            </a:solidFill>
            <a:prstDash val="solid"/>
            <a:round/>
            <a:headEnd len="sm" w="sm" type="none"/>
            <a:tailEnd len="sm" w="sm" type="none"/>
          </a:ln>
        </p:spPr>
      </p:cxnSp>
      <p:cxnSp>
        <p:nvCxnSpPr>
          <p:cNvPr id="442" name="Google Shape;442;p68"/>
          <p:cNvCxnSpPr/>
          <p:nvPr/>
        </p:nvCxnSpPr>
        <p:spPr>
          <a:xfrm>
            <a:off x="-359767" y="6355002"/>
            <a:ext cx="219856" cy="0"/>
          </a:xfrm>
          <a:prstGeom prst="straightConnector1">
            <a:avLst/>
          </a:prstGeom>
          <a:noFill/>
          <a:ln cap="flat" cmpd="sng" w="9525">
            <a:solidFill>
              <a:srgbClr val="A8BCCA"/>
            </a:solidFill>
            <a:prstDash val="solid"/>
            <a:round/>
            <a:headEnd len="sm" w="sm" type="none"/>
            <a:tailEnd len="sm" w="sm" type="none"/>
          </a:ln>
        </p:spPr>
      </p:cxnSp>
      <p:cxnSp>
        <p:nvCxnSpPr>
          <p:cNvPr id="443" name="Google Shape;443;p68"/>
          <p:cNvCxnSpPr/>
          <p:nvPr/>
        </p:nvCxnSpPr>
        <p:spPr>
          <a:xfrm>
            <a:off x="12336693" y="2289268"/>
            <a:ext cx="219856" cy="0"/>
          </a:xfrm>
          <a:prstGeom prst="straightConnector1">
            <a:avLst/>
          </a:prstGeom>
          <a:noFill/>
          <a:ln cap="flat" cmpd="sng" w="9525">
            <a:solidFill>
              <a:srgbClr val="A8BCCA"/>
            </a:solidFill>
            <a:prstDash val="solid"/>
            <a:round/>
            <a:headEnd len="sm" w="sm" type="none"/>
            <a:tailEnd len="sm" w="sm" type="none"/>
          </a:ln>
        </p:spPr>
      </p:cxnSp>
      <p:cxnSp>
        <p:nvCxnSpPr>
          <p:cNvPr id="444" name="Google Shape;444;p68"/>
          <p:cNvCxnSpPr/>
          <p:nvPr/>
        </p:nvCxnSpPr>
        <p:spPr>
          <a:xfrm>
            <a:off x="-359767" y="2103198"/>
            <a:ext cx="219856" cy="0"/>
          </a:xfrm>
          <a:prstGeom prst="straightConnector1">
            <a:avLst/>
          </a:prstGeom>
          <a:noFill/>
          <a:ln cap="flat" cmpd="sng" w="9525">
            <a:solidFill>
              <a:srgbClr val="A8BCCA"/>
            </a:solidFill>
            <a:prstDash val="solid"/>
            <a:round/>
            <a:headEnd len="sm" w="sm" type="none"/>
            <a:tailEnd len="sm" w="sm" type="none"/>
          </a:ln>
        </p:spPr>
      </p:cxnSp>
      <p:cxnSp>
        <p:nvCxnSpPr>
          <p:cNvPr id="445" name="Google Shape;445;p68"/>
          <p:cNvCxnSpPr/>
          <p:nvPr/>
        </p:nvCxnSpPr>
        <p:spPr>
          <a:xfrm>
            <a:off x="12336693" y="2103198"/>
            <a:ext cx="219856" cy="0"/>
          </a:xfrm>
          <a:prstGeom prst="straightConnector1">
            <a:avLst/>
          </a:prstGeom>
          <a:noFill/>
          <a:ln cap="flat" cmpd="sng" w="9525">
            <a:solidFill>
              <a:srgbClr val="A8BCCA"/>
            </a:solidFill>
            <a:prstDash val="solid"/>
            <a:round/>
            <a:headEnd len="sm" w="sm" type="none"/>
            <a:tailEnd len="sm" w="sm" type="none"/>
          </a:ln>
        </p:spPr>
      </p:cxnSp>
      <p:cxnSp>
        <p:nvCxnSpPr>
          <p:cNvPr id="446" name="Google Shape;446;p68"/>
          <p:cNvCxnSpPr/>
          <p:nvPr/>
        </p:nvCxnSpPr>
        <p:spPr>
          <a:xfrm rot="5400000">
            <a:off x="565658" y="-134202"/>
            <a:ext cx="164892" cy="0"/>
          </a:xfrm>
          <a:prstGeom prst="straightConnector1">
            <a:avLst/>
          </a:prstGeom>
          <a:noFill/>
          <a:ln cap="flat" cmpd="sng" w="9525">
            <a:solidFill>
              <a:srgbClr val="A8BCCA"/>
            </a:solidFill>
            <a:prstDash val="solid"/>
            <a:round/>
            <a:headEnd len="sm" w="sm" type="none"/>
            <a:tailEnd len="sm" w="sm" type="none"/>
          </a:ln>
        </p:spPr>
      </p:cxnSp>
      <p:cxnSp>
        <p:nvCxnSpPr>
          <p:cNvPr id="447" name="Google Shape;447;p68"/>
          <p:cNvCxnSpPr/>
          <p:nvPr/>
        </p:nvCxnSpPr>
        <p:spPr>
          <a:xfrm rot="5400000">
            <a:off x="565658" y="7008334"/>
            <a:ext cx="164892" cy="0"/>
          </a:xfrm>
          <a:prstGeom prst="straightConnector1">
            <a:avLst/>
          </a:prstGeom>
          <a:noFill/>
          <a:ln cap="flat" cmpd="sng" w="9525">
            <a:solidFill>
              <a:srgbClr val="A8BCCA"/>
            </a:solidFill>
            <a:prstDash val="solid"/>
            <a:round/>
            <a:headEnd len="sm" w="sm" type="none"/>
            <a:tailEnd len="sm" w="sm" type="none"/>
          </a:ln>
        </p:spPr>
      </p:cxnSp>
      <p:cxnSp>
        <p:nvCxnSpPr>
          <p:cNvPr id="448" name="Google Shape;448;p68"/>
          <p:cNvCxnSpPr/>
          <p:nvPr/>
        </p:nvCxnSpPr>
        <p:spPr>
          <a:xfrm rot="5400000">
            <a:off x="11478786" y="-134202"/>
            <a:ext cx="164892" cy="0"/>
          </a:xfrm>
          <a:prstGeom prst="straightConnector1">
            <a:avLst/>
          </a:prstGeom>
          <a:noFill/>
          <a:ln cap="flat" cmpd="sng" w="9525">
            <a:solidFill>
              <a:srgbClr val="A8BCCA"/>
            </a:solidFill>
            <a:prstDash val="solid"/>
            <a:round/>
            <a:headEnd len="sm" w="sm" type="none"/>
            <a:tailEnd len="sm" w="sm" type="none"/>
          </a:ln>
        </p:spPr>
      </p:cxnSp>
      <p:cxnSp>
        <p:nvCxnSpPr>
          <p:cNvPr id="449" name="Google Shape;449;p68"/>
          <p:cNvCxnSpPr/>
          <p:nvPr/>
        </p:nvCxnSpPr>
        <p:spPr>
          <a:xfrm rot="5400000">
            <a:off x="11478786" y="7008334"/>
            <a:ext cx="164892" cy="0"/>
          </a:xfrm>
          <a:prstGeom prst="straightConnector1">
            <a:avLst/>
          </a:prstGeom>
          <a:noFill/>
          <a:ln cap="flat" cmpd="sng" w="9525">
            <a:solidFill>
              <a:srgbClr val="A8BCCA"/>
            </a:solidFill>
            <a:prstDash val="solid"/>
            <a:round/>
            <a:headEnd len="sm" w="sm" type="none"/>
            <a:tailEnd len="sm" w="sm" type="none"/>
          </a:ln>
        </p:spPr>
      </p:cxnSp>
      <p:cxnSp>
        <p:nvCxnSpPr>
          <p:cNvPr id="450" name="Google Shape;450;p68"/>
          <p:cNvCxnSpPr/>
          <p:nvPr/>
        </p:nvCxnSpPr>
        <p:spPr>
          <a:xfrm>
            <a:off x="-359767" y="1372743"/>
            <a:ext cx="219856" cy="0"/>
          </a:xfrm>
          <a:prstGeom prst="straightConnector1">
            <a:avLst/>
          </a:prstGeom>
          <a:noFill/>
          <a:ln cap="flat" cmpd="sng" w="9525">
            <a:solidFill>
              <a:srgbClr val="A8BCCA"/>
            </a:solidFill>
            <a:prstDash val="solid"/>
            <a:round/>
            <a:headEnd len="sm" w="sm" type="none"/>
            <a:tailEnd len="sm" w="sm" type="none"/>
          </a:ln>
        </p:spPr>
      </p:cxnSp>
      <p:cxnSp>
        <p:nvCxnSpPr>
          <p:cNvPr id="451" name="Google Shape;451;p68"/>
          <p:cNvCxnSpPr/>
          <p:nvPr/>
        </p:nvCxnSpPr>
        <p:spPr>
          <a:xfrm>
            <a:off x="12336693" y="1372743"/>
            <a:ext cx="219856" cy="0"/>
          </a:xfrm>
          <a:prstGeom prst="straightConnector1">
            <a:avLst/>
          </a:prstGeom>
          <a:noFill/>
          <a:ln cap="flat" cmpd="sng" w="9525">
            <a:solidFill>
              <a:srgbClr val="A8BCCA"/>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innehåll och foto inga bullet">
  <p:cSld name="Rubrik innehåll och foto inga bullet">
    <p:spTree>
      <p:nvGrpSpPr>
        <p:cNvPr id="452" name="Shape 452"/>
        <p:cNvGrpSpPr/>
        <p:nvPr/>
      </p:nvGrpSpPr>
      <p:grpSpPr>
        <a:xfrm>
          <a:off x="0" y="0"/>
          <a:ext cx="0" cy="0"/>
          <a:chOff x="0" y="0"/>
          <a:chExt cx="0" cy="0"/>
        </a:xfrm>
      </p:grpSpPr>
      <p:sp>
        <p:nvSpPr>
          <p:cNvPr id="453" name="Google Shape;453;p69"/>
          <p:cNvSpPr/>
          <p:nvPr>
            <p:ph idx="2" type="pic"/>
          </p:nvPr>
        </p:nvSpPr>
        <p:spPr>
          <a:xfrm>
            <a:off x="7063633" y="1739901"/>
            <a:ext cx="4497600" cy="3201545"/>
          </a:xfrm>
          <a:prstGeom prst="rect">
            <a:avLst/>
          </a:prstGeom>
          <a:noFill/>
          <a:ln>
            <a:noFill/>
          </a:ln>
        </p:spPr>
      </p:sp>
      <p:sp>
        <p:nvSpPr>
          <p:cNvPr id="454" name="Google Shape;454;p69"/>
          <p:cNvSpPr txBox="1"/>
          <p:nvPr>
            <p:ph type="title"/>
          </p:nvPr>
        </p:nvSpPr>
        <p:spPr>
          <a:xfrm>
            <a:off x="648106" y="288001"/>
            <a:ext cx="8705757" cy="819533"/>
          </a:xfrm>
          <a:prstGeom prst="rect">
            <a:avLst/>
          </a:prstGeom>
          <a:noFill/>
          <a:ln>
            <a:noFill/>
          </a:ln>
        </p:spPr>
        <p:txBody>
          <a:bodyPr anchorCtr="0" anchor="b" bIns="45700" lIns="0" spcFirstLastPara="1" rIns="91425" wrap="square" tIns="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5" name="Google Shape;455;p69"/>
          <p:cNvSpPr txBox="1"/>
          <p:nvPr>
            <p:ph idx="1" type="body"/>
          </p:nvPr>
        </p:nvSpPr>
        <p:spPr>
          <a:xfrm>
            <a:off x="648105" y="1684338"/>
            <a:ext cx="6077483" cy="4066176"/>
          </a:xfrm>
          <a:prstGeom prst="rect">
            <a:avLst/>
          </a:prstGeom>
          <a:noFill/>
          <a:ln>
            <a:noFill/>
          </a:ln>
        </p:spPr>
        <p:txBody>
          <a:bodyPr anchorCtr="0" anchor="t" bIns="45700" lIns="0" spcFirstLastPara="1" rIns="91425" wrap="square" tIns="36000">
            <a:normAutofit/>
          </a:bodyPr>
          <a:lstStyle>
            <a:lvl1pPr indent="-228600" lvl="0" marL="457200" algn="l">
              <a:lnSpc>
                <a:spcPct val="90000"/>
              </a:lnSpc>
              <a:spcBef>
                <a:spcPts val="800"/>
              </a:spcBef>
              <a:spcAft>
                <a:spcPts val="0"/>
              </a:spcAft>
              <a:buClr>
                <a:schemeClr val="dk1"/>
              </a:buClr>
              <a:buSzPts val="1800"/>
              <a:buFont typeface="Arial"/>
              <a:buNone/>
              <a:defRPr/>
            </a:lvl1pPr>
            <a:lvl2pPr indent="-228600" lvl="1" marL="914400" algn="l">
              <a:lnSpc>
                <a:spcPct val="90000"/>
              </a:lnSpc>
              <a:spcBef>
                <a:spcPts val="0"/>
              </a:spcBef>
              <a:spcAft>
                <a:spcPts val="0"/>
              </a:spcAft>
              <a:buClr>
                <a:schemeClr val="dk1"/>
              </a:buClr>
              <a:buSzPts val="1800"/>
              <a:buFont typeface="Arial"/>
              <a:buNone/>
              <a:defRPr/>
            </a:lvl2pPr>
            <a:lvl3pPr indent="-342900" lvl="2" marL="1371600" algn="l">
              <a:lnSpc>
                <a:spcPct val="90000"/>
              </a:lnSpc>
              <a:spcBef>
                <a:spcPts val="0"/>
              </a:spcBef>
              <a:spcAft>
                <a:spcPts val="0"/>
              </a:spcAft>
              <a:buClr>
                <a:schemeClr val="dk1"/>
              </a:buClr>
              <a:buSzPts val="1800"/>
              <a:buChar char="•"/>
              <a:defRPr/>
            </a:lvl3pPr>
            <a:lvl4pPr indent="-342900" lvl="3" marL="1828800" algn="l">
              <a:lnSpc>
                <a:spcPct val="90000"/>
              </a:lnSpc>
              <a:spcBef>
                <a:spcPts val="0"/>
              </a:spcBef>
              <a:spcAft>
                <a:spcPts val="0"/>
              </a:spcAft>
              <a:buClr>
                <a:schemeClr val="dk1"/>
              </a:buClr>
              <a:buSzPts val="1800"/>
              <a:buChar char="–"/>
              <a:defRPr/>
            </a:lvl4pPr>
            <a:lvl5pPr indent="-342900" lvl="4" marL="2286000" algn="l">
              <a:lnSpc>
                <a:spcPct val="90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6" name="Google Shape;456;p69"/>
          <p:cNvSpPr txBox="1"/>
          <p:nvPr>
            <p:ph idx="10" type="dt"/>
          </p:nvPr>
        </p:nvSpPr>
        <p:spPr>
          <a:xfrm>
            <a:off x="978499" y="6418060"/>
            <a:ext cx="737155" cy="158400"/>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7" name="Google Shape;457;p69"/>
          <p:cNvSpPr txBox="1"/>
          <p:nvPr>
            <p:ph idx="12" type="sldNum"/>
          </p:nvPr>
        </p:nvSpPr>
        <p:spPr>
          <a:xfrm>
            <a:off x="537531" y="6418061"/>
            <a:ext cx="420412" cy="156773"/>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cxnSp>
        <p:nvCxnSpPr>
          <p:cNvPr id="458" name="Google Shape;458;p69"/>
          <p:cNvCxnSpPr/>
          <p:nvPr/>
        </p:nvCxnSpPr>
        <p:spPr>
          <a:xfrm>
            <a:off x="-359767" y="2289268"/>
            <a:ext cx="219856" cy="0"/>
          </a:xfrm>
          <a:prstGeom prst="straightConnector1">
            <a:avLst/>
          </a:prstGeom>
          <a:noFill/>
          <a:ln cap="flat" cmpd="sng" w="9525">
            <a:solidFill>
              <a:srgbClr val="A8BCCA"/>
            </a:solidFill>
            <a:prstDash val="solid"/>
            <a:round/>
            <a:headEnd len="sm" w="sm" type="none"/>
            <a:tailEnd len="sm" w="sm" type="none"/>
          </a:ln>
        </p:spPr>
      </p:cxnSp>
      <p:cxnSp>
        <p:nvCxnSpPr>
          <p:cNvPr id="459" name="Google Shape;459;p69"/>
          <p:cNvCxnSpPr/>
          <p:nvPr/>
        </p:nvCxnSpPr>
        <p:spPr>
          <a:xfrm>
            <a:off x="-359767" y="6355002"/>
            <a:ext cx="219856" cy="0"/>
          </a:xfrm>
          <a:prstGeom prst="straightConnector1">
            <a:avLst/>
          </a:prstGeom>
          <a:noFill/>
          <a:ln cap="flat" cmpd="sng" w="9525">
            <a:solidFill>
              <a:srgbClr val="A8BCCA"/>
            </a:solidFill>
            <a:prstDash val="solid"/>
            <a:round/>
            <a:headEnd len="sm" w="sm" type="none"/>
            <a:tailEnd len="sm" w="sm" type="none"/>
          </a:ln>
        </p:spPr>
      </p:cxnSp>
      <p:cxnSp>
        <p:nvCxnSpPr>
          <p:cNvPr id="460" name="Google Shape;460;p69"/>
          <p:cNvCxnSpPr/>
          <p:nvPr/>
        </p:nvCxnSpPr>
        <p:spPr>
          <a:xfrm>
            <a:off x="12336693" y="2289268"/>
            <a:ext cx="219856" cy="0"/>
          </a:xfrm>
          <a:prstGeom prst="straightConnector1">
            <a:avLst/>
          </a:prstGeom>
          <a:noFill/>
          <a:ln cap="flat" cmpd="sng" w="9525">
            <a:solidFill>
              <a:srgbClr val="A8BCCA"/>
            </a:solidFill>
            <a:prstDash val="solid"/>
            <a:round/>
            <a:headEnd len="sm" w="sm" type="none"/>
            <a:tailEnd len="sm" w="sm" type="none"/>
          </a:ln>
        </p:spPr>
      </p:cxnSp>
      <p:cxnSp>
        <p:nvCxnSpPr>
          <p:cNvPr id="461" name="Google Shape;461;p69"/>
          <p:cNvCxnSpPr/>
          <p:nvPr/>
        </p:nvCxnSpPr>
        <p:spPr>
          <a:xfrm>
            <a:off x="-359767" y="2103198"/>
            <a:ext cx="219856" cy="0"/>
          </a:xfrm>
          <a:prstGeom prst="straightConnector1">
            <a:avLst/>
          </a:prstGeom>
          <a:noFill/>
          <a:ln cap="flat" cmpd="sng" w="9525">
            <a:solidFill>
              <a:srgbClr val="A8BCCA"/>
            </a:solidFill>
            <a:prstDash val="solid"/>
            <a:round/>
            <a:headEnd len="sm" w="sm" type="none"/>
            <a:tailEnd len="sm" w="sm" type="none"/>
          </a:ln>
        </p:spPr>
      </p:cxnSp>
      <p:cxnSp>
        <p:nvCxnSpPr>
          <p:cNvPr id="462" name="Google Shape;462;p69"/>
          <p:cNvCxnSpPr/>
          <p:nvPr/>
        </p:nvCxnSpPr>
        <p:spPr>
          <a:xfrm>
            <a:off x="12336693" y="2103198"/>
            <a:ext cx="219856" cy="0"/>
          </a:xfrm>
          <a:prstGeom prst="straightConnector1">
            <a:avLst/>
          </a:prstGeom>
          <a:noFill/>
          <a:ln cap="flat" cmpd="sng" w="9525">
            <a:solidFill>
              <a:srgbClr val="A8BCCA"/>
            </a:solidFill>
            <a:prstDash val="solid"/>
            <a:round/>
            <a:headEnd len="sm" w="sm" type="none"/>
            <a:tailEnd len="sm" w="sm" type="none"/>
          </a:ln>
        </p:spPr>
      </p:cxnSp>
      <p:cxnSp>
        <p:nvCxnSpPr>
          <p:cNvPr id="463" name="Google Shape;463;p69"/>
          <p:cNvCxnSpPr/>
          <p:nvPr/>
        </p:nvCxnSpPr>
        <p:spPr>
          <a:xfrm rot="5400000">
            <a:off x="565658" y="-134202"/>
            <a:ext cx="164892" cy="0"/>
          </a:xfrm>
          <a:prstGeom prst="straightConnector1">
            <a:avLst/>
          </a:prstGeom>
          <a:noFill/>
          <a:ln cap="flat" cmpd="sng" w="9525">
            <a:solidFill>
              <a:srgbClr val="A8BCCA"/>
            </a:solidFill>
            <a:prstDash val="solid"/>
            <a:round/>
            <a:headEnd len="sm" w="sm" type="none"/>
            <a:tailEnd len="sm" w="sm" type="none"/>
          </a:ln>
        </p:spPr>
      </p:cxnSp>
      <p:cxnSp>
        <p:nvCxnSpPr>
          <p:cNvPr id="464" name="Google Shape;464;p69"/>
          <p:cNvCxnSpPr/>
          <p:nvPr/>
        </p:nvCxnSpPr>
        <p:spPr>
          <a:xfrm rot="5400000">
            <a:off x="565658" y="7008334"/>
            <a:ext cx="164892" cy="0"/>
          </a:xfrm>
          <a:prstGeom prst="straightConnector1">
            <a:avLst/>
          </a:prstGeom>
          <a:noFill/>
          <a:ln cap="flat" cmpd="sng" w="9525">
            <a:solidFill>
              <a:srgbClr val="A8BCCA"/>
            </a:solidFill>
            <a:prstDash val="solid"/>
            <a:round/>
            <a:headEnd len="sm" w="sm" type="none"/>
            <a:tailEnd len="sm" w="sm" type="none"/>
          </a:ln>
        </p:spPr>
      </p:cxnSp>
      <p:cxnSp>
        <p:nvCxnSpPr>
          <p:cNvPr id="465" name="Google Shape;465;p69"/>
          <p:cNvCxnSpPr/>
          <p:nvPr/>
        </p:nvCxnSpPr>
        <p:spPr>
          <a:xfrm rot="5400000">
            <a:off x="11478786" y="-134202"/>
            <a:ext cx="164892" cy="0"/>
          </a:xfrm>
          <a:prstGeom prst="straightConnector1">
            <a:avLst/>
          </a:prstGeom>
          <a:noFill/>
          <a:ln cap="flat" cmpd="sng" w="9525">
            <a:solidFill>
              <a:srgbClr val="A8BCCA"/>
            </a:solidFill>
            <a:prstDash val="solid"/>
            <a:round/>
            <a:headEnd len="sm" w="sm" type="none"/>
            <a:tailEnd len="sm" w="sm" type="none"/>
          </a:ln>
        </p:spPr>
      </p:cxnSp>
      <p:cxnSp>
        <p:nvCxnSpPr>
          <p:cNvPr id="466" name="Google Shape;466;p69"/>
          <p:cNvCxnSpPr/>
          <p:nvPr/>
        </p:nvCxnSpPr>
        <p:spPr>
          <a:xfrm rot="5400000">
            <a:off x="11478786" y="7008334"/>
            <a:ext cx="164892" cy="0"/>
          </a:xfrm>
          <a:prstGeom prst="straightConnector1">
            <a:avLst/>
          </a:prstGeom>
          <a:noFill/>
          <a:ln cap="flat" cmpd="sng" w="9525">
            <a:solidFill>
              <a:srgbClr val="A8BCCA"/>
            </a:solidFill>
            <a:prstDash val="solid"/>
            <a:round/>
            <a:headEnd len="sm" w="sm" type="none"/>
            <a:tailEnd len="sm" w="sm" type="none"/>
          </a:ln>
        </p:spPr>
      </p:cxnSp>
      <p:cxnSp>
        <p:nvCxnSpPr>
          <p:cNvPr id="467" name="Google Shape;467;p69"/>
          <p:cNvCxnSpPr/>
          <p:nvPr/>
        </p:nvCxnSpPr>
        <p:spPr>
          <a:xfrm>
            <a:off x="-359767" y="1372743"/>
            <a:ext cx="219856" cy="0"/>
          </a:xfrm>
          <a:prstGeom prst="straightConnector1">
            <a:avLst/>
          </a:prstGeom>
          <a:noFill/>
          <a:ln cap="flat" cmpd="sng" w="9525">
            <a:solidFill>
              <a:srgbClr val="A8BCCA"/>
            </a:solidFill>
            <a:prstDash val="solid"/>
            <a:round/>
            <a:headEnd len="sm" w="sm" type="none"/>
            <a:tailEnd len="sm" w="sm" type="none"/>
          </a:ln>
        </p:spPr>
      </p:cxnSp>
      <p:cxnSp>
        <p:nvCxnSpPr>
          <p:cNvPr id="468" name="Google Shape;468;p69"/>
          <p:cNvCxnSpPr/>
          <p:nvPr/>
        </p:nvCxnSpPr>
        <p:spPr>
          <a:xfrm>
            <a:off x="12336693" y="1372743"/>
            <a:ext cx="219856" cy="0"/>
          </a:xfrm>
          <a:prstGeom prst="straightConnector1">
            <a:avLst/>
          </a:prstGeom>
          <a:noFill/>
          <a:ln cap="flat" cmpd="sng" w="9525">
            <a:solidFill>
              <a:srgbClr val="A8BCCA"/>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type="titleOnly">
  <p:cSld name="TITLE_ONLY">
    <p:spTree>
      <p:nvGrpSpPr>
        <p:cNvPr id="469" name="Shape 469"/>
        <p:cNvGrpSpPr/>
        <p:nvPr/>
      </p:nvGrpSpPr>
      <p:grpSpPr>
        <a:xfrm>
          <a:off x="0" y="0"/>
          <a:ext cx="0" cy="0"/>
          <a:chOff x="0" y="0"/>
          <a:chExt cx="0" cy="0"/>
        </a:xfrm>
      </p:grpSpPr>
      <p:sp>
        <p:nvSpPr>
          <p:cNvPr id="470" name="Google Shape;470;p70"/>
          <p:cNvSpPr txBox="1"/>
          <p:nvPr>
            <p:ph type="title"/>
          </p:nvPr>
        </p:nvSpPr>
        <p:spPr>
          <a:xfrm>
            <a:off x="648105" y="286820"/>
            <a:ext cx="8728729" cy="819533"/>
          </a:xfrm>
          <a:prstGeom prst="rect">
            <a:avLst/>
          </a:prstGeom>
          <a:noFill/>
          <a:ln>
            <a:noFill/>
          </a:ln>
        </p:spPr>
        <p:txBody>
          <a:bodyPr anchorCtr="0" anchor="b" bIns="45700" lIns="0" spcFirstLastPara="1" rIns="91425" wrap="square" tIns="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1" name="Google Shape;471;p70"/>
          <p:cNvSpPr txBox="1"/>
          <p:nvPr>
            <p:ph idx="10" type="dt"/>
          </p:nvPr>
        </p:nvSpPr>
        <p:spPr>
          <a:xfrm>
            <a:off x="978499" y="6418060"/>
            <a:ext cx="737155" cy="158400"/>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70"/>
          <p:cNvSpPr txBox="1"/>
          <p:nvPr>
            <p:ph idx="12" type="sldNum"/>
          </p:nvPr>
        </p:nvSpPr>
        <p:spPr>
          <a:xfrm>
            <a:off x="537531" y="6418061"/>
            <a:ext cx="420412" cy="156773"/>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473" name="Shape 473"/>
        <p:cNvGrpSpPr/>
        <p:nvPr/>
      </p:nvGrpSpPr>
      <p:grpSpPr>
        <a:xfrm>
          <a:off x="0" y="0"/>
          <a:ext cx="0" cy="0"/>
          <a:chOff x="0" y="0"/>
          <a:chExt cx="0" cy="0"/>
        </a:xfrm>
      </p:grpSpPr>
      <p:sp>
        <p:nvSpPr>
          <p:cNvPr id="474" name="Google Shape;474;p71"/>
          <p:cNvSpPr txBox="1"/>
          <p:nvPr>
            <p:ph idx="10" type="dt"/>
          </p:nvPr>
        </p:nvSpPr>
        <p:spPr>
          <a:xfrm>
            <a:off x="978499" y="6418060"/>
            <a:ext cx="737155" cy="158400"/>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71"/>
          <p:cNvSpPr txBox="1"/>
          <p:nvPr>
            <p:ph idx="12" type="sldNum"/>
          </p:nvPr>
        </p:nvSpPr>
        <p:spPr>
          <a:xfrm>
            <a:off x="537531" y="6418061"/>
            <a:ext cx="420412" cy="156773"/>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text BAS 1" showMasterSp="0">
  <p:cSld name="Rubrik, text BAS 1">
    <p:spTree>
      <p:nvGrpSpPr>
        <p:cNvPr id="476" name="Shape 476"/>
        <p:cNvGrpSpPr/>
        <p:nvPr/>
      </p:nvGrpSpPr>
      <p:grpSpPr>
        <a:xfrm>
          <a:off x="0" y="0"/>
          <a:ext cx="0" cy="0"/>
          <a:chOff x="0" y="0"/>
          <a:chExt cx="0" cy="0"/>
        </a:xfrm>
      </p:grpSpPr>
      <p:pic>
        <p:nvPicPr>
          <p:cNvPr id="477" name="Google Shape;477;p72"/>
          <p:cNvPicPr preferRelativeResize="0"/>
          <p:nvPr/>
        </p:nvPicPr>
        <p:blipFill rotWithShape="1">
          <a:blip r:embed="rId2">
            <a:alphaModFix/>
          </a:blip>
          <a:srcRect b="0" l="0" r="0" t="0"/>
          <a:stretch/>
        </p:blipFill>
        <p:spPr>
          <a:xfrm>
            <a:off x="7382051" y="882652"/>
            <a:ext cx="4809951" cy="5979160"/>
          </a:xfrm>
          <a:prstGeom prst="rect">
            <a:avLst/>
          </a:prstGeom>
          <a:noFill/>
          <a:ln>
            <a:noFill/>
          </a:ln>
        </p:spPr>
      </p:pic>
      <p:sp>
        <p:nvSpPr>
          <p:cNvPr id="478" name="Google Shape;478;p72"/>
          <p:cNvSpPr txBox="1"/>
          <p:nvPr>
            <p:ph idx="1" type="body"/>
          </p:nvPr>
        </p:nvSpPr>
        <p:spPr>
          <a:xfrm>
            <a:off x="639765" y="1808164"/>
            <a:ext cx="7764463" cy="4160837"/>
          </a:xfrm>
          <a:prstGeom prst="rect">
            <a:avLst/>
          </a:prstGeom>
          <a:noFill/>
          <a:ln>
            <a:noFill/>
          </a:ln>
        </p:spPr>
        <p:txBody>
          <a:bodyPr anchorCtr="0" anchor="t" bIns="45700" lIns="0" spcFirstLastPara="1" rIns="91425" wrap="square" tIns="36000">
            <a:normAutofit/>
          </a:bodyPr>
          <a:lstStyle>
            <a:lvl1pPr indent="-300037" lvl="0" marL="457200" algn="l">
              <a:lnSpc>
                <a:spcPct val="90000"/>
              </a:lnSpc>
              <a:spcBef>
                <a:spcPts val="800"/>
              </a:spcBef>
              <a:spcAft>
                <a:spcPts val="0"/>
              </a:spcAft>
              <a:buClr>
                <a:schemeClr val="dk1"/>
              </a:buClr>
              <a:buSzPts val="1125"/>
              <a:buChar char="•"/>
              <a:defRPr sz="1125"/>
            </a:lvl1pPr>
            <a:lvl2pPr indent="-292925" lvl="1" marL="914400" algn="l">
              <a:lnSpc>
                <a:spcPct val="90000"/>
              </a:lnSpc>
              <a:spcBef>
                <a:spcPts val="0"/>
              </a:spcBef>
              <a:spcAft>
                <a:spcPts val="0"/>
              </a:spcAft>
              <a:buClr>
                <a:schemeClr val="dk1"/>
              </a:buClr>
              <a:buSzPts val="1013"/>
              <a:buFont typeface="Gill Sans"/>
              <a:buChar char="­"/>
              <a:defRPr sz="1013"/>
            </a:lvl2pPr>
            <a:lvl3pPr indent="-285750" lvl="2" marL="1371600" algn="l">
              <a:lnSpc>
                <a:spcPct val="90000"/>
              </a:lnSpc>
              <a:spcBef>
                <a:spcPts val="0"/>
              </a:spcBef>
              <a:spcAft>
                <a:spcPts val="0"/>
              </a:spcAft>
              <a:buClr>
                <a:schemeClr val="dk1"/>
              </a:buClr>
              <a:buSzPts val="900"/>
              <a:buFont typeface="Gill Sans"/>
              <a:buChar char="­"/>
              <a:defRPr sz="900"/>
            </a:lvl3pPr>
            <a:lvl4pPr indent="-278638" lvl="3" marL="1828800" algn="l">
              <a:lnSpc>
                <a:spcPct val="90000"/>
              </a:lnSpc>
              <a:spcBef>
                <a:spcPts val="0"/>
              </a:spcBef>
              <a:spcAft>
                <a:spcPts val="0"/>
              </a:spcAft>
              <a:buClr>
                <a:schemeClr val="dk1"/>
              </a:buClr>
              <a:buSzPts val="788"/>
              <a:buFont typeface="Gill Sans"/>
              <a:buChar char="­"/>
              <a:defRPr sz="788"/>
            </a:lvl4pPr>
            <a:lvl5pPr indent="-278638" lvl="4" marL="2286000" algn="l">
              <a:lnSpc>
                <a:spcPct val="90000"/>
              </a:lnSpc>
              <a:spcBef>
                <a:spcPts val="0"/>
              </a:spcBef>
              <a:spcAft>
                <a:spcPts val="0"/>
              </a:spcAft>
              <a:buClr>
                <a:schemeClr val="dk1"/>
              </a:buClr>
              <a:buSzPts val="788"/>
              <a:buFont typeface="Gill Sans"/>
              <a:buChar char="­"/>
              <a:defRPr sz="788"/>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9" name="Google Shape;479;p72"/>
          <p:cNvSpPr txBox="1"/>
          <p:nvPr>
            <p:ph idx="10" type="dt"/>
          </p:nvPr>
        </p:nvSpPr>
        <p:spPr>
          <a:xfrm>
            <a:off x="978499" y="6418060"/>
            <a:ext cx="737155" cy="158400"/>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7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1" name="Google Shape;481;p72"/>
          <p:cNvSpPr txBox="1"/>
          <p:nvPr>
            <p:ph idx="12" type="sldNum"/>
          </p:nvPr>
        </p:nvSpPr>
        <p:spPr>
          <a:xfrm>
            <a:off x="537531" y="6418061"/>
            <a:ext cx="420412" cy="156773"/>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sp>
        <p:nvSpPr>
          <p:cNvPr id="482" name="Google Shape;482;p72"/>
          <p:cNvSpPr txBox="1"/>
          <p:nvPr>
            <p:ph type="title"/>
          </p:nvPr>
        </p:nvSpPr>
        <p:spPr>
          <a:xfrm>
            <a:off x="639794" y="500071"/>
            <a:ext cx="7764433" cy="1133475"/>
          </a:xfrm>
          <a:prstGeom prst="rect">
            <a:avLst/>
          </a:prstGeom>
          <a:noFill/>
          <a:ln>
            <a:noFill/>
          </a:ln>
        </p:spPr>
        <p:txBody>
          <a:bodyPr anchorCtr="0" anchor="b" bIns="45700" lIns="0" spcFirstLastPara="1" rIns="91425" wrap="square" tIns="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72"/>
          <p:cNvSpPr txBox="1"/>
          <p:nvPr>
            <p:ph idx="2" type="body"/>
          </p:nvPr>
        </p:nvSpPr>
        <p:spPr>
          <a:xfrm>
            <a:off x="9796461" y="5951835"/>
            <a:ext cx="2026675" cy="640267"/>
          </a:xfrm>
          <a:prstGeom prst="rect">
            <a:avLst/>
          </a:prstGeom>
          <a:blipFill rotWithShape="1">
            <a:blip r:embed="rId3">
              <a:alphaModFix/>
            </a:blip>
            <a:stretch>
              <a:fillRect b="0" l="0" r="0" t="0"/>
            </a:stretch>
          </a:blipFill>
          <a:ln>
            <a:noFill/>
          </a:ln>
        </p:spPr>
        <p:txBody>
          <a:bodyPr anchorCtr="0" anchor="t" bIns="45700" lIns="0" spcFirstLastPara="1" rIns="91425" wrap="square" tIns="36000">
            <a:normAutofit/>
          </a:bodyPr>
          <a:lstStyle>
            <a:lvl1pPr indent="-228600" lvl="0" marL="457200" algn="l">
              <a:lnSpc>
                <a:spcPct val="90000"/>
              </a:lnSpc>
              <a:spcBef>
                <a:spcPts val="800"/>
              </a:spcBef>
              <a:spcAft>
                <a:spcPts val="0"/>
              </a:spcAft>
              <a:buClr>
                <a:schemeClr val="dk1"/>
              </a:buClr>
              <a:buSzPts val="1800"/>
              <a:buNone/>
              <a:defRPr/>
            </a:lvl1pPr>
            <a:lvl2pPr indent="-342900" lvl="1" marL="914400" algn="l">
              <a:lnSpc>
                <a:spcPct val="90000"/>
              </a:lnSpc>
              <a:spcBef>
                <a:spcPts val="0"/>
              </a:spcBef>
              <a:spcAft>
                <a:spcPts val="0"/>
              </a:spcAft>
              <a:buClr>
                <a:schemeClr val="dk1"/>
              </a:buClr>
              <a:buSzPts val="1800"/>
              <a:buChar char="–"/>
              <a:defRPr/>
            </a:lvl2pPr>
            <a:lvl3pPr indent="-342900" lvl="2" marL="1371600" algn="l">
              <a:lnSpc>
                <a:spcPct val="90000"/>
              </a:lnSpc>
              <a:spcBef>
                <a:spcPts val="0"/>
              </a:spcBef>
              <a:spcAft>
                <a:spcPts val="0"/>
              </a:spcAft>
              <a:buClr>
                <a:schemeClr val="dk1"/>
              </a:buClr>
              <a:buSzPts val="1800"/>
              <a:buChar char="•"/>
              <a:defRPr/>
            </a:lvl3pPr>
            <a:lvl4pPr indent="-342900" lvl="3" marL="1828800" algn="l">
              <a:lnSpc>
                <a:spcPct val="90000"/>
              </a:lnSpc>
              <a:spcBef>
                <a:spcPts val="0"/>
              </a:spcBef>
              <a:spcAft>
                <a:spcPts val="0"/>
              </a:spcAft>
              <a:buClr>
                <a:schemeClr val="dk1"/>
              </a:buClr>
              <a:buSzPts val="1800"/>
              <a:buChar char="–"/>
              <a:defRPr/>
            </a:lvl4pPr>
            <a:lvl5pPr indent="-342900" lvl="4" marL="2286000" algn="l">
              <a:lnSpc>
                <a:spcPct val="90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tartbild">
  <p:cSld name="1. Startbild">
    <p:bg>
      <p:bgPr>
        <a:solidFill>
          <a:srgbClr val="EFF2F5"/>
        </a:solidFill>
      </p:bgPr>
    </p:bg>
    <p:spTree>
      <p:nvGrpSpPr>
        <p:cNvPr id="488" name="Shape 488"/>
        <p:cNvGrpSpPr/>
        <p:nvPr/>
      </p:nvGrpSpPr>
      <p:grpSpPr>
        <a:xfrm>
          <a:off x="0" y="0"/>
          <a:ext cx="0" cy="0"/>
          <a:chOff x="0" y="0"/>
          <a:chExt cx="0" cy="0"/>
        </a:xfrm>
      </p:grpSpPr>
      <p:pic>
        <p:nvPicPr>
          <p:cNvPr id="489" name="Google Shape;489;p74"/>
          <p:cNvPicPr preferRelativeResize="0"/>
          <p:nvPr/>
        </p:nvPicPr>
        <p:blipFill rotWithShape="1">
          <a:blip r:embed="rId2">
            <a:alphaModFix/>
          </a:blip>
          <a:srcRect b="0" l="0" r="0" t="0"/>
          <a:stretch/>
        </p:blipFill>
        <p:spPr>
          <a:xfrm>
            <a:off x="643842" y="497090"/>
            <a:ext cx="1997637" cy="948519"/>
          </a:xfrm>
          <a:prstGeom prst="rect">
            <a:avLst/>
          </a:prstGeom>
          <a:noFill/>
          <a:ln>
            <a:noFill/>
          </a:ln>
        </p:spPr>
      </p:pic>
      <p:sp>
        <p:nvSpPr>
          <p:cNvPr id="490" name="Google Shape;490;p74"/>
          <p:cNvSpPr txBox="1"/>
          <p:nvPr>
            <p:ph idx="1" type="body"/>
          </p:nvPr>
        </p:nvSpPr>
        <p:spPr>
          <a:xfrm>
            <a:off x="643842" y="2450892"/>
            <a:ext cx="5430387" cy="261640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6000"/>
              <a:buFont typeface="Arial"/>
              <a:buNone/>
              <a:defRPr b="1" i="0" sz="6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91" name="Google Shape;491;p74"/>
          <p:cNvSpPr/>
          <p:nvPr/>
        </p:nvSpPr>
        <p:spPr>
          <a:xfrm>
            <a:off x="6117771" y="0"/>
            <a:ext cx="6074229" cy="6883400"/>
          </a:xfrm>
          <a:custGeom>
            <a:rect b="b" l="l" r="r" t="t"/>
            <a:pathLst>
              <a:path extrusionOk="0" h="6883400" w="5416509">
                <a:moveTo>
                  <a:pt x="2810340" y="0"/>
                </a:moveTo>
                <a:lnTo>
                  <a:pt x="5416509" y="0"/>
                </a:lnTo>
                <a:lnTo>
                  <a:pt x="5416509" y="6858000"/>
                </a:lnTo>
                <a:lnTo>
                  <a:pt x="0" y="6883400"/>
                </a:lnTo>
                <a:lnTo>
                  <a:pt x="281034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sp>
        <p:nvSpPr>
          <p:cNvPr id="492" name="Google Shape;492;p74"/>
          <p:cNvSpPr/>
          <p:nvPr>
            <p:ph idx="2" type="pic"/>
          </p:nvPr>
        </p:nvSpPr>
        <p:spPr>
          <a:xfrm>
            <a:off x="6590962" y="996750"/>
            <a:ext cx="4009177" cy="4864500"/>
          </a:xfrm>
          <a:prstGeom prst="rect">
            <a:avLst/>
          </a:prstGeom>
          <a:solidFill>
            <a:schemeClr val="lt1"/>
          </a:solidFill>
          <a:ln>
            <a:noFill/>
          </a:ln>
        </p:spPr>
      </p:sp>
      <p:sp>
        <p:nvSpPr>
          <p:cNvPr id="493" name="Google Shape;493;p74"/>
          <p:cNvSpPr txBox="1"/>
          <p:nvPr>
            <p:ph idx="3" type="body"/>
          </p:nvPr>
        </p:nvSpPr>
        <p:spPr>
          <a:xfrm>
            <a:off x="643842" y="5431455"/>
            <a:ext cx="5430387" cy="4297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rtbild med projekt-logga">
  <p:cSld name="2. Startbild med projekt-logga">
    <p:bg>
      <p:bgPr>
        <a:solidFill>
          <a:srgbClr val="EFF2F5"/>
        </a:solidFill>
      </p:bgPr>
    </p:bg>
    <p:spTree>
      <p:nvGrpSpPr>
        <p:cNvPr id="494" name="Shape 494"/>
        <p:cNvGrpSpPr/>
        <p:nvPr/>
      </p:nvGrpSpPr>
      <p:grpSpPr>
        <a:xfrm>
          <a:off x="0" y="0"/>
          <a:ext cx="0" cy="0"/>
          <a:chOff x="0" y="0"/>
          <a:chExt cx="0" cy="0"/>
        </a:xfrm>
      </p:grpSpPr>
      <p:pic>
        <p:nvPicPr>
          <p:cNvPr id="495" name="Google Shape;495;p75"/>
          <p:cNvPicPr preferRelativeResize="0"/>
          <p:nvPr/>
        </p:nvPicPr>
        <p:blipFill rotWithShape="1">
          <a:blip r:embed="rId2">
            <a:alphaModFix/>
          </a:blip>
          <a:srcRect b="0" l="0" r="0" t="0"/>
          <a:stretch/>
        </p:blipFill>
        <p:spPr>
          <a:xfrm>
            <a:off x="643842" y="497090"/>
            <a:ext cx="1997637" cy="948519"/>
          </a:xfrm>
          <a:prstGeom prst="rect">
            <a:avLst/>
          </a:prstGeom>
          <a:noFill/>
          <a:ln>
            <a:noFill/>
          </a:ln>
        </p:spPr>
      </p:pic>
      <p:sp>
        <p:nvSpPr>
          <p:cNvPr id="496" name="Google Shape;496;p75"/>
          <p:cNvSpPr txBox="1"/>
          <p:nvPr>
            <p:ph idx="1" type="body"/>
          </p:nvPr>
        </p:nvSpPr>
        <p:spPr>
          <a:xfrm>
            <a:off x="643842" y="2450892"/>
            <a:ext cx="5430387" cy="261640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6000"/>
              <a:buFont typeface="Arial"/>
              <a:buNone/>
              <a:defRPr b="1" i="0" sz="6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97" name="Google Shape;497;p75"/>
          <p:cNvSpPr/>
          <p:nvPr/>
        </p:nvSpPr>
        <p:spPr>
          <a:xfrm>
            <a:off x="6117771" y="0"/>
            <a:ext cx="6074229" cy="6883400"/>
          </a:xfrm>
          <a:custGeom>
            <a:rect b="b" l="l" r="r" t="t"/>
            <a:pathLst>
              <a:path extrusionOk="0" h="6883400" w="5416509">
                <a:moveTo>
                  <a:pt x="2810340" y="0"/>
                </a:moveTo>
                <a:lnTo>
                  <a:pt x="5416509" y="0"/>
                </a:lnTo>
                <a:lnTo>
                  <a:pt x="5416509" y="6858000"/>
                </a:lnTo>
                <a:lnTo>
                  <a:pt x="0" y="6883400"/>
                </a:lnTo>
                <a:lnTo>
                  <a:pt x="281034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sp>
        <p:nvSpPr>
          <p:cNvPr id="498" name="Google Shape;498;p75"/>
          <p:cNvSpPr/>
          <p:nvPr>
            <p:ph idx="2" type="pic"/>
          </p:nvPr>
        </p:nvSpPr>
        <p:spPr>
          <a:xfrm>
            <a:off x="6590962" y="996750"/>
            <a:ext cx="4009177" cy="4864500"/>
          </a:xfrm>
          <a:prstGeom prst="rect">
            <a:avLst/>
          </a:prstGeom>
          <a:solidFill>
            <a:schemeClr val="lt1"/>
          </a:solidFill>
          <a:ln>
            <a:noFill/>
          </a:ln>
        </p:spPr>
      </p:sp>
      <p:sp>
        <p:nvSpPr>
          <p:cNvPr id="499" name="Google Shape;499;p75"/>
          <p:cNvSpPr txBox="1"/>
          <p:nvPr>
            <p:ph idx="3" type="body"/>
          </p:nvPr>
        </p:nvSpPr>
        <p:spPr>
          <a:xfrm>
            <a:off x="643842" y="5431455"/>
            <a:ext cx="5430387" cy="4297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500" name="Google Shape;500;p75"/>
          <p:cNvCxnSpPr/>
          <p:nvPr/>
        </p:nvCxnSpPr>
        <p:spPr>
          <a:xfrm>
            <a:off x="3054933" y="497090"/>
            <a:ext cx="0" cy="940042"/>
          </a:xfrm>
          <a:prstGeom prst="straightConnector1">
            <a:avLst/>
          </a:prstGeom>
          <a:noFill/>
          <a:ln cap="flat" cmpd="sng" w="12700">
            <a:solidFill>
              <a:schemeClr val="dk1"/>
            </a:solidFill>
            <a:prstDash val="solid"/>
            <a:miter lim="800000"/>
            <a:headEnd len="sm" w="sm" type="none"/>
            <a:tailEnd len="sm" w="sm" type="none"/>
          </a:ln>
        </p:spPr>
      </p:cxnSp>
      <p:sp>
        <p:nvSpPr>
          <p:cNvPr id="501" name="Google Shape;501;p75"/>
          <p:cNvSpPr/>
          <p:nvPr>
            <p:ph idx="4" type="pic"/>
          </p:nvPr>
        </p:nvSpPr>
        <p:spPr>
          <a:xfrm>
            <a:off x="3506860" y="497090"/>
            <a:ext cx="2158985" cy="939800"/>
          </a:xfrm>
          <a:prstGeom prst="rect">
            <a:avLst/>
          </a:prstGeom>
          <a:no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rtbild">
  <p:cSld name="3. Startbild">
    <p:bg>
      <p:bgPr>
        <a:solidFill>
          <a:srgbClr val="FAEFDF"/>
        </a:solidFill>
      </p:bgPr>
    </p:bg>
    <p:spTree>
      <p:nvGrpSpPr>
        <p:cNvPr id="502" name="Shape 502"/>
        <p:cNvGrpSpPr/>
        <p:nvPr/>
      </p:nvGrpSpPr>
      <p:grpSpPr>
        <a:xfrm>
          <a:off x="0" y="0"/>
          <a:ext cx="0" cy="0"/>
          <a:chOff x="0" y="0"/>
          <a:chExt cx="0" cy="0"/>
        </a:xfrm>
      </p:grpSpPr>
      <p:pic>
        <p:nvPicPr>
          <p:cNvPr id="503" name="Google Shape;503;p76"/>
          <p:cNvPicPr preferRelativeResize="0"/>
          <p:nvPr/>
        </p:nvPicPr>
        <p:blipFill rotWithShape="1">
          <a:blip r:embed="rId2">
            <a:alphaModFix/>
          </a:blip>
          <a:srcRect b="0" l="0" r="0" t="0"/>
          <a:stretch/>
        </p:blipFill>
        <p:spPr>
          <a:xfrm>
            <a:off x="643842" y="497090"/>
            <a:ext cx="1997637" cy="948519"/>
          </a:xfrm>
          <a:prstGeom prst="rect">
            <a:avLst/>
          </a:prstGeom>
          <a:noFill/>
          <a:ln>
            <a:noFill/>
          </a:ln>
        </p:spPr>
      </p:pic>
      <p:sp>
        <p:nvSpPr>
          <p:cNvPr id="504" name="Google Shape;504;p76"/>
          <p:cNvSpPr/>
          <p:nvPr>
            <p:ph idx="2" type="pic"/>
          </p:nvPr>
        </p:nvSpPr>
        <p:spPr>
          <a:xfrm>
            <a:off x="5114470" y="0"/>
            <a:ext cx="7064830" cy="6883400"/>
          </a:xfrm>
          <a:prstGeom prst="rect">
            <a:avLst/>
          </a:prstGeom>
          <a:solidFill>
            <a:schemeClr val="lt1"/>
          </a:solidFill>
          <a:ln>
            <a:noFill/>
          </a:ln>
        </p:spPr>
      </p:sp>
      <p:sp>
        <p:nvSpPr>
          <p:cNvPr id="505" name="Google Shape;505;p76"/>
          <p:cNvSpPr txBox="1"/>
          <p:nvPr>
            <p:ph idx="1" type="body"/>
          </p:nvPr>
        </p:nvSpPr>
        <p:spPr>
          <a:xfrm>
            <a:off x="643842" y="2450892"/>
            <a:ext cx="5430387" cy="261640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6000"/>
              <a:buFont typeface="Arial"/>
              <a:buNone/>
              <a:defRPr b="1" i="0" sz="6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6" name="Google Shape;506;p76"/>
          <p:cNvSpPr txBox="1"/>
          <p:nvPr>
            <p:ph idx="3" type="body"/>
          </p:nvPr>
        </p:nvSpPr>
        <p:spPr>
          <a:xfrm>
            <a:off x="643842" y="5431455"/>
            <a:ext cx="5430387" cy="4297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Startbild">
  <p:cSld name="4. Startbild">
    <p:bg>
      <p:bgPr>
        <a:solidFill>
          <a:srgbClr val="EFF2F5"/>
        </a:solidFill>
      </p:bgPr>
    </p:bg>
    <p:spTree>
      <p:nvGrpSpPr>
        <p:cNvPr id="507" name="Shape 507"/>
        <p:cNvGrpSpPr/>
        <p:nvPr/>
      </p:nvGrpSpPr>
      <p:grpSpPr>
        <a:xfrm>
          <a:off x="0" y="0"/>
          <a:ext cx="0" cy="0"/>
          <a:chOff x="0" y="0"/>
          <a:chExt cx="0" cy="0"/>
        </a:xfrm>
      </p:grpSpPr>
      <p:pic>
        <p:nvPicPr>
          <p:cNvPr descr="En bild som visar paraply&#10;&#10;Automatiskt genererad beskrivning" id="508" name="Google Shape;508;p77"/>
          <p:cNvPicPr preferRelativeResize="0"/>
          <p:nvPr/>
        </p:nvPicPr>
        <p:blipFill rotWithShape="1">
          <a:blip r:embed="rId2">
            <a:alphaModFix/>
          </a:blip>
          <a:srcRect b="0" l="0" r="0" t="0"/>
          <a:stretch/>
        </p:blipFill>
        <p:spPr>
          <a:xfrm>
            <a:off x="-39205" y="0"/>
            <a:ext cx="12231205" cy="6865749"/>
          </a:xfrm>
          <a:prstGeom prst="rect">
            <a:avLst/>
          </a:prstGeom>
          <a:noFill/>
          <a:ln>
            <a:noFill/>
          </a:ln>
        </p:spPr>
      </p:pic>
      <p:pic>
        <p:nvPicPr>
          <p:cNvPr id="509" name="Google Shape;509;p77"/>
          <p:cNvPicPr preferRelativeResize="0"/>
          <p:nvPr/>
        </p:nvPicPr>
        <p:blipFill rotWithShape="1">
          <a:blip r:embed="rId3">
            <a:alphaModFix/>
          </a:blip>
          <a:srcRect b="0" l="0" r="0" t="0"/>
          <a:stretch/>
        </p:blipFill>
        <p:spPr>
          <a:xfrm>
            <a:off x="644400" y="497090"/>
            <a:ext cx="1997637" cy="948519"/>
          </a:xfrm>
          <a:prstGeom prst="rect">
            <a:avLst/>
          </a:prstGeom>
          <a:noFill/>
          <a:ln>
            <a:noFill/>
          </a:ln>
        </p:spPr>
      </p:pic>
      <p:sp>
        <p:nvSpPr>
          <p:cNvPr id="510" name="Google Shape;510;p77"/>
          <p:cNvSpPr txBox="1"/>
          <p:nvPr>
            <p:ph idx="1" type="body"/>
          </p:nvPr>
        </p:nvSpPr>
        <p:spPr>
          <a:xfrm>
            <a:off x="803275" y="4511458"/>
            <a:ext cx="8895339" cy="187029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4020">
          <p15:clr>
            <a:srgbClr val="FBAE40"/>
          </p15:clr>
        </p15:guide>
        <p15:guide id="2" pos="506">
          <p15:clr>
            <a:srgbClr val="FBAE40"/>
          </p15:clr>
        </p15:guide>
        <p15:guide id="3" pos="742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7" name="Shape 47"/>
        <p:cNvGrpSpPr/>
        <p:nvPr/>
      </p:nvGrpSpPr>
      <p:grpSpPr>
        <a:xfrm>
          <a:off x="0" y="0"/>
          <a:ext cx="0" cy="0"/>
          <a:chOff x="0" y="0"/>
          <a:chExt cx="0" cy="0"/>
        </a:xfrm>
      </p:grpSpPr>
      <p:sp>
        <p:nvSpPr>
          <p:cNvPr id="48" name="Google Shape;48;p22"/>
          <p:cNvSpPr txBox="1"/>
          <p:nvPr>
            <p:ph type="title"/>
          </p:nvPr>
        </p:nvSpPr>
        <p:spPr>
          <a:xfrm>
            <a:off x="838200" y="90963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2"/>
          <p:cNvSpPr txBox="1"/>
          <p:nvPr>
            <p:ph idx="1" type="body"/>
          </p:nvPr>
        </p:nvSpPr>
        <p:spPr>
          <a:xfrm>
            <a:off x="158260" y="1060181"/>
            <a:ext cx="11875477" cy="114992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 name="Google Shape;50;p22"/>
          <p:cNvSpPr txBox="1"/>
          <p:nvPr>
            <p:ph idx="10" type="dt"/>
          </p:nvPr>
        </p:nvSpPr>
        <p:spPr>
          <a:xfrm>
            <a:off x="10529180" y="119419"/>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Google Shape;52;p22"/>
          <p:cNvSpPr txBox="1"/>
          <p:nvPr>
            <p:ph idx="12" type="sldNum"/>
          </p:nvPr>
        </p:nvSpPr>
        <p:spPr>
          <a:xfrm>
            <a:off x="11455684" y="13023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Startbild">
  <p:cSld name="5. Startbild">
    <p:bg>
      <p:bgPr>
        <a:solidFill>
          <a:srgbClr val="EFF2F5"/>
        </a:solidFill>
      </p:bgPr>
    </p:bg>
    <p:spTree>
      <p:nvGrpSpPr>
        <p:cNvPr id="511" name="Shape 511"/>
        <p:cNvGrpSpPr/>
        <p:nvPr/>
      </p:nvGrpSpPr>
      <p:grpSpPr>
        <a:xfrm>
          <a:off x="0" y="0"/>
          <a:ext cx="0" cy="0"/>
          <a:chOff x="0" y="0"/>
          <a:chExt cx="0" cy="0"/>
        </a:xfrm>
      </p:grpSpPr>
      <p:sp>
        <p:nvSpPr>
          <p:cNvPr id="512" name="Google Shape;512;p78"/>
          <p:cNvSpPr txBox="1"/>
          <p:nvPr>
            <p:ph idx="1" type="body"/>
          </p:nvPr>
        </p:nvSpPr>
        <p:spPr>
          <a:xfrm>
            <a:off x="472699" y="2364944"/>
            <a:ext cx="4058108" cy="295872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6000"/>
              <a:buFont typeface="Arial"/>
              <a:buNone/>
              <a:defRPr b="1" i="0" sz="6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3" name="Google Shape;513;p78"/>
          <p:cNvSpPr txBox="1"/>
          <p:nvPr>
            <p:ph idx="2" type="body"/>
          </p:nvPr>
        </p:nvSpPr>
        <p:spPr>
          <a:xfrm>
            <a:off x="472700" y="1935149"/>
            <a:ext cx="4058108" cy="429795"/>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4" name="Google Shape;514;p78"/>
          <p:cNvSpPr/>
          <p:nvPr>
            <p:ph idx="3" type="pic"/>
          </p:nvPr>
        </p:nvSpPr>
        <p:spPr>
          <a:xfrm>
            <a:off x="5046662" y="0"/>
            <a:ext cx="7145338" cy="6858000"/>
          </a:xfrm>
          <a:prstGeom prst="rect">
            <a:avLst/>
          </a:prstGeom>
          <a:solidFill>
            <a:srgbClr val="D0DAE0"/>
          </a:solidFill>
          <a:ln>
            <a:noFill/>
          </a:ln>
        </p:spPr>
      </p:sp>
      <p:pic>
        <p:nvPicPr>
          <p:cNvPr id="515" name="Google Shape;515;p78"/>
          <p:cNvPicPr preferRelativeResize="0"/>
          <p:nvPr/>
        </p:nvPicPr>
        <p:blipFill rotWithShape="1">
          <a:blip r:embed="rId2">
            <a:alphaModFix/>
          </a:blip>
          <a:srcRect b="0" l="0" r="0" t="0"/>
          <a:stretch/>
        </p:blipFill>
        <p:spPr>
          <a:xfrm>
            <a:off x="1802030" y="427561"/>
            <a:ext cx="1397617" cy="663617"/>
          </a:xfrm>
          <a:prstGeom prst="rect">
            <a:avLst/>
          </a:prstGeom>
          <a:noFill/>
          <a:ln>
            <a:noFill/>
          </a:ln>
        </p:spPr>
      </p:pic>
      <p:sp>
        <p:nvSpPr>
          <p:cNvPr id="516" name="Google Shape;516;p78"/>
          <p:cNvSpPr txBox="1"/>
          <p:nvPr>
            <p:ph idx="4" type="body"/>
          </p:nvPr>
        </p:nvSpPr>
        <p:spPr>
          <a:xfrm>
            <a:off x="472700" y="5337027"/>
            <a:ext cx="4058108" cy="429795"/>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4020">
          <p15:clr>
            <a:srgbClr val="FBAE40"/>
          </p15:clr>
        </p15:guide>
        <p15:guide id="2" pos="506">
          <p15:clr>
            <a:srgbClr val="FBAE40"/>
          </p15:clr>
        </p15:guide>
        <p15:guide id="3" pos="742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Startbild">
  <p:cSld name="6. Startbild">
    <p:bg>
      <p:bgPr>
        <a:solidFill>
          <a:srgbClr val="EFF2F5"/>
        </a:solidFill>
      </p:bgPr>
    </p:bg>
    <p:spTree>
      <p:nvGrpSpPr>
        <p:cNvPr id="517" name="Shape 517"/>
        <p:cNvGrpSpPr/>
        <p:nvPr/>
      </p:nvGrpSpPr>
      <p:grpSpPr>
        <a:xfrm>
          <a:off x="0" y="0"/>
          <a:ext cx="0" cy="0"/>
          <a:chOff x="0" y="0"/>
          <a:chExt cx="0" cy="0"/>
        </a:xfrm>
      </p:grpSpPr>
      <p:sp>
        <p:nvSpPr>
          <p:cNvPr id="518" name="Google Shape;518;p79"/>
          <p:cNvSpPr txBox="1"/>
          <p:nvPr>
            <p:ph idx="1" type="body"/>
          </p:nvPr>
        </p:nvSpPr>
        <p:spPr>
          <a:xfrm>
            <a:off x="2174916" y="2783400"/>
            <a:ext cx="7842169" cy="187029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6000"/>
              <a:buFont typeface="Arial"/>
              <a:buNone/>
              <a:defRPr b="1" i="0" sz="6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519" name="Google Shape;519;p79"/>
          <p:cNvPicPr preferRelativeResize="0"/>
          <p:nvPr/>
        </p:nvPicPr>
        <p:blipFill rotWithShape="1">
          <a:blip r:embed="rId2">
            <a:alphaModFix/>
          </a:blip>
          <a:srcRect b="0" l="0" r="0" t="0"/>
          <a:stretch/>
        </p:blipFill>
        <p:spPr>
          <a:xfrm>
            <a:off x="5241671" y="669975"/>
            <a:ext cx="1708659" cy="811306"/>
          </a:xfrm>
          <a:prstGeom prst="rect">
            <a:avLst/>
          </a:prstGeom>
          <a:noFill/>
          <a:ln>
            <a:noFill/>
          </a:ln>
        </p:spPr>
      </p:pic>
      <p:sp>
        <p:nvSpPr>
          <p:cNvPr id="520" name="Google Shape;520;p79"/>
          <p:cNvSpPr txBox="1"/>
          <p:nvPr>
            <p:ph idx="2" type="body"/>
          </p:nvPr>
        </p:nvSpPr>
        <p:spPr>
          <a:xfrm>
            <a:off x="5193556" y="5955811"/>
            <a:ext cx="1804889" cy="429795"/>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4020">
          <p15:clr>
            <a:srgbClr val="FBAE40"/>
          </p15:clr>
        </p15:guide>
        <p15:guide id="2" pos="506">
          <p15:clr>
            <a:srgbClr val="FBAE40"/>
          </p15:clr>
        </p15:guide>
        <p15:guide id="3" pos="742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Startbild med projekt-logga">
  <p:cSld name="7. Startbild med projekt-logga">
    <p:bg>
      <p:bgPr>
        <a:solidFill>
          <a:srgbClr val="EFF2F5"/>
        </a:solidFill>
      </p:bgPr>
    </p:bg>
    <p:spTree>
      <p:nvGrpSpPr>
        <p:cNvPr id="521" name="Shape 521"/>
        <p:cNvGrpSpPr/>
        <p:nvPr/>
      </p:nvGrpSpPr>
      <p:grpSpPr>
        <a:xfrm>
          <a:off x="0" y="0"/>
          <a:ext cx="0" cy="0"/>
          <a:chOff x="0" y="0"/>
          <a:chExt cx="0" cy="0"/>
        </a:xfrm>
      </p:grpSpPr>
      <p:cxnSp>
        <p:nvCxnSpPr>
          <p:cNvPr id="522" name="Google Shape;522;p80"/>
          <p:cNvCxnSpPr/>
          <p:nvPr/>
        </p:nvCxnSpPr>
        <p:spPr>
          <a:xfrm flipH="1">
            <a:off x="4741683" y="368366"/>
            <a:ext cx="2465210" cy="6136129"/>
          </a:xfrm>
          <a:prstGeom prst="straightConnector1">
            <a:avLst/>
          </a:prstGeom>
          <a:noFill/>
          <a:ln cap="flat" cmpd="sng" w="22225">
            <a:solidFill>
              <a:schemeClr val="dk1"/>
            </a:solidFill>
            <a:prstDash val="solid"/>
            <a:miter lim="800000"/>
            <a:headEnd len="sm" w="sm" type="none"/>
            <a:tailEnd len="sm" w="sm" type="none"/>
          </a:ln>
        </p:spPr>
      </p:cxnSp>
      <p:sp>
        <p:nvSpPr>
          <p:cNvPr id="523" name="Google Shape;523;p80"/>
          <p:cNvSpPr/>
          <p:nvPr>
            <p:ph idx="2" type="pic"/>
          </p:nvPr>
        </p:nvSpPr>
        <p:spPr>
          <a:xfrm>
            <a:off x="9055876" y="4978398"/>
            <a:ext cx="2038118" cy="976923"/>
          </a:xfrm>
          <a:prstGeom prst="rect">
            <a:avLst/>
          </a:prstGeom>
          <a:noFill/>
          <a:ln>
            <a:noFill/>
          </a:ln>
        </p:spPr>
      </p:sp>
      <p:pic>
        <p:nvPicPr>
          <p:cNvPr id="524" name="Google Shape;524;p80"/>
          <p:cNvPicPr preferRelativeResize="0"/>
          <p:nvPr/>
        </p:nvPicPr>
        <p:blipFill rotWithShape="1">
          <a:blip r:embed="rId2">
            <a:alphaModFix/>
          </a:blip>
          <a:srcRect b="0" l="0" r="0" t="0"/>
          <a:stretch/>
        </p:blipFill>
        <p:spPr>
          <a:xfrm>
            <a:off x="1253012" y="967970"/>
            <a:ext cx="1670949" cy="793401"/>
          </a:xfrm>
          <a:prstGeom prst="rect">
            <a:avLst/>
          </a:prstGeom>
          <a:noFill/>
          <a:ln>
            <a:noFill/>
          </a:ln>
        </p:spPr>
      </p:pic>
      <p:sp>
        <p:nvSpPr>
          <p:cNvPr id="525" name="Google Shape;525;p80"/>
          <p:cNvSpPr txBox="1"/>
          <p:nvPr>
            <p:ph type="ctrTitle"/>
          </p:nvPr>
        </p:nvSpPr>
        <p:spPr>
          <a:xfrm>
            <a:off x="3246254" y="2890740"/>
            <a:ext cx="5699492" cy="1366278"/>
          </a:xfrm>
          <a:prstGeom prst="rect">
            <a:avLst/>
          </a:prstGeom>
          <a:solidFill>
            <a:srgbClr val="EFF2F5"/>
          </a:solid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Arial"/>
              <a:buNone/>
              <a:defRPr b="1" i="0" sz="4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Startbild">
  <p:cSld name="8. Startbild">
    <p:bg>
      <p:bgPr>
        <a:solidFill>
          <a:srgbClr val="33414E"/>
        </a:solidFill>
      </p:bgPr>
    </p:bg>
    <p:spTree>
      <p:nvGrpSpPr>
        <p:cNvPr id="526" name="Shape 526"/>
        <p:cNvGrpSpPr/>
        <p:nvPr/>
      </p:nvGrpSpPr>
      <p:grpSpPr>
        <a:xfrm>
          <a:off x="0" y="0"/>
          <a:ext cx="0" cy="0"/>
          <a:chOff x="0" y="0"/>
          <a:chExt cx="0" cy="0"/>
        </a:xfrm>
      </p:grpSpPr>
      <p:pic>
        <p:nvPicPr>
          <p:cNvPr id="527" name="Google Shape;527;p8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28" name="Google Shape;528;p81"/>
          <p:cNvSpPr txBox="1"/>
          <p:nvPr>
            <p:ph idx="1" type="body"/>
          </p:nvPr>
        </p:nvSpPr>
        <p:spPr>
          <a:xfrm>
            <a:off x="803275" y="4511458"/>
            <a:ext cx="8895339" cy="187029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529" name="Google Shape;529;p81"/>
          <p:cNvPicPr preferRelativeResize="0"/>
          <p:nvPr/>
        </p:nvPicPr>
        <p:blipFill rotWithShape="1">
          <a:blip r:embed="rId3">
            <a:alphaModFix/>
          </a:blip>
          <a:srcRect b="0" l="0" r="0" t="0"/>
          <a:stretch/>
        </p:blipFill>
        <p:spPr>
          <a:xfrm>
            <a:off x="644400" y="496800"/>
            <a:ext cx="2002431" cy="948519"/>
          </a:xfrm>
          <a:prstGeom prst="rect">
            <a:avLst/>
          </a:prstGeom>
          <a:noFill/>
          <a:ln>
            <a:noFill/>
          </a:ln>
        </p:spPr>
      </p:pic>
    </p:spTree>
  </p:cSld>
  <p:clrMapOvr>
    <a:masterClrMapping/>
  </p:clrMapOvr>
  <p:extLst>
    <p:ext uri="{DCECCB84-F9BA-43D5-87BE-67443E8EF086}">
      <p15:sldGuideLst>
        <p15:guide id="1" orient="horz" pos="4020">
          <p15:clr>
            <a:srgbClr val="FBAE40"/>
          </p15:clr>
        </p15:guide>
        <p15:guide id="2" pos="506">
          <p15:clr>
            <a:srgbClr val="FBAE40"/>
          </p15:clr>
        </p15:guide>
        <p15:guide id="3" pos="742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Startbild">
  <p:cSld name="9. Startbild">
    <p:bg>
      <p:bgPr>
        <a:solidFill>
          <a:srgbClr val="EFF2F5"/>
        </a:solidFill>
      </p:bgPr>
    </p:bg>
    <p:spTree>
      <p:nvGrpSpPr>
        <p:cNvPr id="530" name="Shape 530"/>
        <p:cNvGrpSpPr/>
        <p:nvPr/>
      </p:nvGrpSpPr>
      <p:grpSpPr>
        <a:xfrm>
          <a:off x="0" y="0"/>
          <a:ext cx="0" cy="0"/>
          <a:chOff x="0" y="0"/>
          <a:chExt cx="0" cy="0"/>
        </a:xfrm>
      </p:grpSpPr>
      <p:pic>
        <p:nvPicPr>
          <p:cNvPr id="531" name="Google Shape;531;p8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32" name="Google Shape;532;p82"/>
          <p:cNvPicPr preferRelativeResize="0"/>
          <p:nvPr/>
        </p:nvPicPr>
        <p:blipFill rotWithShape="1">
          <a:blip r:embed="rId3">
            <a:alphaModFix/>
          </a:blip>
          <a:srcRect b="0" l="0" r="0" t="0"/>
          <a:stretch/>
        </p:blipFill>
        <p:spPr>
          <a:xfrm>
            <a:off x="643842" y="497090"/>
            <a:ext cx="1997637" cy="948519"/>
          </a:xfrm>
          <a:prstGeom prst="rect">
            <a:avLst/>
          </a:prstGeom>
          <a:noFill/>
          <a:ln>
            <a:noFill/>
          </a:ln>
        </p:spPr>
      </p:pic>
      <p:sp>
        <p:nvSpPr>
          <p:cNvPr id="533" name="Google Shape;533;p82"/>
          <p:cNvSpPr txBox="1"/>
          <p:nvPr>
            <p:ph idx="1" type="body"/>
          </p:nvPr>
        </p:nvSpPr>
        <p:spPr>
          <a:xfrm>
            <a:off x="803275" y="4511458"/>
            <a:ext cx="8895339" cy="187029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4020">
          <p15:clr>
            <a:srgbClr val="FBAE40"/>
          </p15:clr>
        </p15:guide>
        <p15:guide id="2" pos="506">
          <p15:clr>
            <a:srgbClr val="FBAE40"/>
          </p15:clr>
        </p15:guide>
        <p15:guide id="3" pos="742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ubrik, punktlista, färgad bakgrund">
  <p:cSld name="2. Rubrik, punktlista, färgad bakgrund">
    <p:bg>
      <p:bgPr>
        <a:solidFill>
          <a:schemeClr val="dk2"/>
        </a:solidFill>
      </p:bgPr>
    </p:bg>
    <p:spTree>
      <p:nvGrpSpPr>
        <p:cNvPr id="53" name="Shape 53"/>
        <p:cNvGrpSpPr/>
        <p:nvPr/>
      </p:nvGrpSpPr>
      <p:grpSpPr>
        <a:xfrm>
          <a:off x="0" y="0"/>
          <a:ext cx="0" cy="0"/>
          <a:chOff x="0" y="0"/>
          <a:chExt cx="0" cy="0"/>
        </a:xfrm>
      </p:grpSpPr>
      <p:sp>
        <p:nvSpPr>
          <p:cNvPr id="54" name="Google Shape;54;p23"/>
          <p:cNvSpPr/>
          <p:nvPr/>
        </p:nvSpPr>
        <p:spPr>
          <a:xfrm rot="10800000">
            <a:off x="0" y="0"/>
            <a:ext cx="6836229" cy="6858000"/>
          </a:xfrm>
          <a:custGeom>
            <a:rect b="b" l="l" r="r" t="t"/>
            <a:pathLst>
              <a:path extrusionOk="0" h="6858000" w="6096000">
                <a:moveTo>
                  <a:pt x="2108200" y="0"/>
                </a:moveTo>
                <a:lnTo>
                  <a:pt x="6096000" y="0"/>
                </a:lnTo>
                <a:lnTo>
                  <a:pt x="6096000" y="6858000"/>
                </a:lnTo>
                <a:lnTo>
                  <a:pt x="0" y="6858000"/>
                </a:lnTo>
                <a:lnTo>
                  <a:pt x="210820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sp>
        <p:nvSpPr>
          <p:cNvPr id="55" name="Google Shape;55;p23"/>
          <p:cNvSpPr txBox="1"/>
          <p:nvPr>
            <p:ph type="ctrTitle"/>
          </p:nvPr>
        </p:nvSpPr>
        <p:spPr>
          <a:xfrm>
            <a:off x="829260" y="1841311"/>
            <a:ext cx="4738419" cy="182012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600"/>
              <a:buFont typeface="Arial"/>
              <a:buNone/>
              <a:defRPr b="1" i="0" sz="3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subTitle"/>
          </p:nvPr>
        </p:nvSpPr>
        <p:spPr>
          <a:xfrm>
            <a:off x="813031" y="3874514"/>
            <a:ext cx="4575396" cy="1663481"/>
          </a:xfrm>
          <a:prstGeom prst="rect">
            <a:avLst/>
          </a:prstGeom>
          <a:noFill/>
          <a:ln>
            <a:noFill/>
          </a:ln>
        </p:spPr>
        <p:txBody>
          <a:bodyPr anchorCtr="0" anchor="t" bIns="45700" lIns="91425" spcFirstLastPara="1" rIns="91425" wrap="square" tIns="45700">
            <a:noAutofit/>
          </a:bodyPr>
          <a:lstStyle>
            <a:lvl1pPr lvl="0" marR="0" rtl="0" algn="l">
              <a:lnSpc>
                <a:spcPct val="130000"/>
              </a:lnSpc>
              <a:spcBef>
                <a:spcPts val="10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57" name="Google Shape;57;p23"/>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3"/>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lt1"/>
                </a:solidFill>
                <a:latin typeface="Arial"/>
                <a:ea typeface="Arial"/>
                <a:cs typeface="Arial"/>
                <a:sym typeface="Arial"/>
              </a:defRPr>
            </a:lvl1pPr>
            <a:lvl2pPr indent="0" lvl="1" marL="0" algn="r">
              <a:spcBef>
                <a:spcPts val="0"/>
              </a:spcBef>
              <a:buNone/>
              <a:defRPr b="0" i="0" sz="800">
                <a:solidFill>
                  <a:schemeClr val="lt1"/>
                </a:solidFill>
                <a:latin typeface="Arial"/>
                <a:ea typeface="Arial"/>
                <a:cs typeface="Arial"/>
                <a:sym typeface="Arial"/>
              </a:defRPr>
            </a:lvl2pPr>
            <a:lvl3pPr indent="0" lvl="2" marL="0" algn="r">
              <a:spcBef>
                <a:spcPts val="0"/>
              </a:spcBef>
              <a:buNone/>
              <a:defRPr b="0" i="0" sz="800">
                <a:solidFill>
                  <a:schemeClr val="lt1"/>
                </a:solidFill>
                <a:latin typeface="Arial"/>
                <a:ea typeface="Arial"/>
                <a:cs typeface="Arial"/>
                <a:sym typeface="Arial"/>
              </a:defRPr>
            </a:lvl3pPr>
            <a:lvl4pPr indent="0" lvl="3" marL="0" algn="r">
              <a:spcBef>
                <a:spcPts val="0"/>
              </a:spcBef>
              <a:buNone/>
              <a:defRPr b="0" i="0" sz="800">
                <a:solidFill>
                  <a:schemeClr val="lt1"/>
                </a:solidFill>
                <a:latin typeface="Arial"/>
                <a:ea typeface="Arial"/>
                <a:cs typeface="Arial"/>
                <a:sym typeface="Arial"/>
              </a:defRPr>
            </a:lvl4pPr>
            <a:lvl5pPr indent="0" lvl="4" marL="0" algn="r">
              <a:spcBef>
                <a:spcPts val="0"/>
              </a:spcBef>
              <a:buNone/>
              <a:defRPr b="0" i="0" sz="800">
                <a:solidFill>
                  <a:schemeClr val="lt1"/>
                </a:solidFill>
                <a:latin typeface="Arial"/>
                <a:ea typeface="Arial"/>
                <a:cs typeface="Arial"/>
                <a:sym typeface="Arial"/>
              </a:defRPr>
            </a:lvl5pPr>
            <a:lvl6pPr indent="0" lvl="5" marL="0" algn="r">
              <a:spcBef>
                <a:spcPts val="0"/>
              </a:spcBef>
              <a:buNone/>
              <a:defRPr b="0" i="0" sz="800">
                <a:solidFill>
                  <a:schemeClr val="lt1"/>
                </a:solidFill>
                <a:latin typeface="Arial"/>
                <a:ea typeface="Arial"/>
                <a:cs typeface="Arial"/>
                <a:sym typeface="Arial"/>
              </a:defRPr>
            </a:lvl6pPr>
            <a:lvl7pPr indent="0" lvl="6" marL="0" algn="r">
              <a:spcBef>
                <a:spcPts val="0"/>
              </a:spcBef>
              <a:buNone/>
              <a:defRPr b="0" i="0" sz="800">
                <a:solidFill>
                  <a:schemeClr val="lt1"/>
                </a:solidFill>
                <a:latin typeface="Arial"/>
                <a:ea typeface="Arial"/>
                <a:cs typeface="Arial"/>
                <a:sym typeface="Arial"/>
              </a:defRPr>
            </a:lvl7pPr>
            <a:lvl8pPr indent="0" lvl="7" marL="0" algn="r">
              <a:spcBef>
                <a:spcPts val="0"/>
              </a:spcBef>
              <a:buNone/>
              <a:defRPr b="0" i="0" sz="800">
                <a:solidFill>
                  <a:schemeClr val="lt1"/>
                </a:solidFill>
                <a:latin typeface="Arial"/>
                <a:ea typeface="Arial"/>
                <a:cs typeface="Arial"/>
                <a:sym typeface="Arial"/>
              </a:defRPr>
            </a:lvl8pPr>
            <a:lvl9pPr indent="0" lvl="8" marL="0" algn="r">
              <a:spcBef>
                <a:spcPts val="0"/>
              </a:spcBef>
              <a:buNone/>
              <a:defRPr b="0" i="0" sz="8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cxnSp>
        <p:nvCxnSpPr>
          <p:cNvPr id="59" name="Google Shape;59;p23"/>
          <p:cNvCxnSpPr/>
          <p:nvPr/>
        </p:nvCxnSpPr>
        <p:spPr>
          <a:xfrm>
            <a:off x="6695162" y="430305"/>
            <a:ext cx="5095220" cy="0"/>
          </a:xfrm>
          <a:prstGeom prst="straightConnector1">
            <a:avLst/>
          </a:prstGeom>
          <a:noFill/>
          <a:ln cap="flat" cmpd="sng" w="9525">
            <a:solidFill>
              <a:schemeClr val="lt1"/>
            </a:solidFill>
            <a:prstDash val="solid"/>
            <a:miter lim="800000"/>
            <a:headEnd len="sm" w="sm" type="none"/>
            <a:tailEnd len="sm" w="sm" type="none"/>
          </a:ln>
        </p:spPr>
      </p:cxnSp>
      <p:cxnSp>
        <p:nvCxnSpPr>
          <p:cNvPr id="60" name="Google Shape;60;p23"/>
          <p:cNvCxnSpPr/>
          <p:nvPr/>
        </p:nvCxnSpPr>
        <p:spPr>
          <a:xfrm>
            <a:off x="333488" y="428431"/>
            <a:ext cx="6361674" cy="0"/>
          </a:xfrm>
          <a:prstGeom prst="straightConnector1">
            <a:avLst/>
          </a:prstGeom>
          <a:noFill/>
          <a:ln cap="flat" cmpd="sng" w="9525">
            <a:solidFill>
              <a:schemeClr val="dk1"/>
            </a:solidFill>
            <a:prstDash val="solid"/>
            <a:miter lim="800000"/>
            <a:headEnd len="sm" w="sm" type="none"/>
            <a:tailEnd len="sm" w="sm" type="none"/>
          </a:ln>
        </p:spPr>
      </p:cxnSp>
      <p:sp>
        <p:nvSpPr>
          <p:cNvPr id="61" name="Google Shape;61;p23"/>
          <p:cNvSpPr txBox="1"/>
          <p:nvPr>
            <p:ph idx="2" type="body"/>
          </p:nvPr>
        </p:nvSpPr>
        <p:spPr>
          <a:xfrm>
            <a:off x="7492323" y="2270772"/>
            <a:ext cx="4298058" cy="1158227"/>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1pPr>
            <a:lvl2pPr indent="-330200" lvl="1" marL="914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2pPr>
            <a:lvl3pPr indent="-330200" lvl="2" marL="1371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228600" lvl="8" marL="4114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9pPr>
          </a:lstStyle>
          <a:p/>
        </p:txBody>
      </p:sp>
      <p:sp>
        <p:nvSpPr>
          <p:cNvPr id="62" name="Google Shape;62;p23"/>
          <p:cNvSpPr txBox="1"/>
          <p:nvPr>
            <p:ph idx="3" type="body"/>
          </p:nvPr>
        </p:nvSpPr>
        <p:spPr>
          <a:xfrm>
            <a:off x="7492323" y="1841311"/>
            <a:ext cx="4298058" cy="3381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 name="Google Shape;63;p23"/>
          <p:cNvSpPr txBox="1"/>
          <p:nvPr>
            <p:ph idx="4" type="body"/>
          </p:nvPr>
        </p:nvSpPr>
        <p:spPr>
          <a:xfrm>
            <a:off x="7492323" y="4303976"/>
            <a:ext cx="4298058" cy="1070664"/>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1pPr>
            <a:lvl2pPr indent="-330200" lvl="1" marL="914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2pPr>
            <a:lvl3pPr indent="-330200" lvl="2" marL="1371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64" name="Google Shape;64;p23"/>
          <p:cNvSpPr txBox="1"/>
          <p:nvPr>
            <p:ph idx="5" type="body"/>
          </p:nvPr>
        </p:nvSpPr>
        <p:spPr>
          <a:xfrm>
            <a:off x="7492323" y="3874514"/>
            <a:ext cx="4298058" cy="3381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65" name="Google Shape;65;p23"/>
          <p:cNvPicPr preferRelativeResize="0"/>
          <p:nvPr/>
        </p:nvPicPr>
        <p:blipFill rotWithShape="1">
          <a:blip r:embed="rId2">
            <a:alphaModFix/>
          </a:blip>
          <a:srcRect b="0" l="0" r="0" t="0"/>
          <a:stretch/>
        </p:blipFill>
        <p:spPr>
          <a:xfrm>
            <a:off x="333491" y="104033"/>
            <a:ext cx="1441406" cy="19684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bild" type="twoObj">
  <p:cSld name="TWO_OBJECTS">
    <p:spTree>
      <p:nvGrpSpPr>
        <p:cNvPr id="66" name="Shape 66"/>
        <p:cNvGrpSpPr/>
        <p:nvPr/>
      </p:nvGrpSpPr>
      <p:grpSpPr>
        <a:xfrm>
          <a:off x="0" y="0"/>
          <a:ext cx="0" cy="0"/>
          <a:chOff x="0" y="0"/>
          <a:chExt cx="0" cy="0"/>
        </a:xfrm>
      </p:grpSpPr>
      <p:sp>
        <p:nvSpPr>
          <p:cNvPr id="67" name="Google Shape;67;p24"/>
          <p:cNvSpPr txBox="1"/>
          <p:nvPr>
            <p:ph type="title"/>
          </p:nvPr>
        </p:nvSpPr>
        <p:spPr>
          <a:xfrm>
            <a:off x="827314" y="1050443"/>
            <a:ext cx="10515600" cy="7275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b="1" i="0"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4"/>
          <p:cNvSpPr txBox="1"/>
          <p:nvPr>
            <p:ph idx="1" type="body"/>
          </p:nvPr>
        </p:nvSpPr>
        <p:spPr>
          <a:xfrm>
            <a:off x="827314" y="2323086"/>
            <a:ext cx="4868333" cy="348447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1"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1"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 name="Google Shape;69;p24"/>
          <p:cNvSpPr txBox="1"/>
          <p:nvPr>
            <p:ph idx="2" type="body"/>
          </p:nvPr>
        </p:nvSpPr>
        <p:spPr>
          <a:xfrm>
            <a:off x="6485469" y="2323086"/>
            <a:ext cx="4868333" cy="348447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1"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1"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70" name="Google Shape;70;p24"/>
          <p:cNvCxnSpPr/>
          <p:nvPr/>
        </p:nvCxnSpPr>
        <p:spPr>
          <a:xfrm>
            <a:off x="6051248" y="2323086"/>
            <a:ext cx="0" cy="3484470"/>
          </a:xfrm>
          <a:prstGeom prst="straightConnector1">
            <a:avLst/>
          </a:prstGeom>
          <a:noFill/>
          <a:ln cap="flat" cmpd="sng" w="9525">
            <a:solidFill>
              <a:schemeClr val="dk2"/>
            </a:solidFill>
            <a:prstDash val="solid"/>
            <a:miter lim="800000"/>
            <a:headEnd len="sm" w="sm" type="none"/>
            <a:tailEnd len="sm" w="sm" type="none"/>
          </a:ln>
        </p:spPr>
      </p:cxnSp>
      <p:sp>
        <p:nvSpPr>
          <p:cNvPr id="71" name="Google Shape;71;p24"/>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sz="80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800">
                <a:solidFill>
                  <a:schemeClr val="dk2"/>
                </a:solidFill>
                <a:latin typeface="Arial"/>
                <a:ea typeface="Arial"/>
                <a:cs typeface="Arial"/>
                <a:sym typeface="Arial"/>
              </a:defRPr>
            </a:lvl1pPr>
            <a:lvl2pPr indent="0" lvl="1" marL="0" algn="r">
              <a:spcBef>
                <a:spcPts val="0"/>
              </a:spcBef>
              <a:buNone/>
              <a:defRPr b="0" i="0" sz="800">
                <a:solidFill>
                  <a:schemeClr val="dk2"/>
                </a:solidFill>
                <a:latin typeface="Arial"/>
                <a:ea typeface="Arial"/>
                <a:cs typeface="Arial"/>
                <a:sym typeface="Arial"/>
              </a:defRPr>
            </a:lvl2pPr>
            <a:lvl3pPr indent="0" lvl="2" marL="0" algn="r">
              <a:spcBef>
                <a:spcPts val="0"/>
              </a:spcBef>
              <a:buNone/>
              <a:defRPr b="0" i="0" sz="800">
                <a:solidFill>
                  <a:schemeClr val="dk2"/>
                </a:solidFill>
                <a:latin typeface="Arial"/>
                <a:ea typeface="Arial"/>
                <a:cs typeface="Arial"/>
                <a:sym typeface="Arial"/>
              </a:defRPr>
            </a:lvl3pPr>
            <a:lvl4pPr indent="0" lvl="3" marL="0" algn="r">
              <a:spcBef>
                <a:spcPts val="0"/>
              </a:spcBef>
              <a:buNone/>
              <a:defRPr b="0" i="0" sz="800">
                <a:solidFill>
                  <a:schemeClr val="dk2"/>
                </a:solidFill>
                <a:latin typeface="Arial"/>
                <a:ea typeface="Arial"/>
                <a:cs typeface="Arial"/>
                <a:sym typeface="Arial"/>
              </a:defRPr>
            </a:lvl4pPr>
            <a:lvl5pPr indent="0" lvl="4" marL="0" algn="r">
              <a:spcBef>
                <a:spcPts val="0"/>
              </a:spcBef>
              <a:buNone/>
              <a:defRPr b="0" i="0" sz="800">
                <a:solidFill>
                  <a:schemeClr val="dk2"/>
                </a:solidFill>
                <a:latin typeface="Arial"/>
                <a:ea typeface="Arial"/>
                <a:cs typeface="Arial"/>
                <a:sym typeface="Arial"/>
              </a:defRPr>
            </a:lvl5pPr>
            <a:lvl6pPr indent="0" lvl="5" marL="0" algn="r">
              <a:spcBef>
                <a:spcPts val="0"/>
              </a:spcBef>
              <a:buNone/>
              <a:defRPr b="0" i="0" sz="800">
                <a:solidFill>
                  <a:schemeClr val="dk2"/>
                </a:solidFill>
                <a:latin typeface="Arial"/>
                <a:ea typeface="Arial"/>
                <a:cs typeface="Arial"/>
                <a:sym typeface="Arial"/>
              </a:defRPr>
            </a:lvl6pPr>
            <a:lvl7pPr indent="0" lvl="6" marL="0" algn="r">
              <a:spcBef>
                <a:spcPts val="0"/>
              </a:spcBef>
              <a:buNone/>
              <a:defRPr b="0" i="0" sz="800">
                <a:solidFill>
                  <a:schemeClr val="dk2"/>
                </a:solidFill>
                <a:latin typeface="Arial"/>
                <a:ea typeface="Arial"/>
                <a:cs typeface="Arial"/>
                <a:sym typeface="Arial"/>
              </a:defRPr>
            </a:lvl7pPr>
            <a:lvl8pPr indent="0" lvl="7" marL="0" algn="r">
              <a:spcBef>
                <a:spcPts val="0"/>
              </a:spcBef>
              <a:buNone/>
              <a:defRPr b="0" i="0" sz="800">
                <a:solidFill>
                  <a:schemeClr val="dk2"/>
                </a:solidFill>
                <a:latin typeface="Arial"/>
                <a:ea typeface="Arial"/>
                <a:cs typeface="Arial"/>
                <a:sym typeface="Arial"/>
              </a:defRPr>
            </a:lvl8pPr>
            <a:lvl9pPr indent="0" lvl="8" mar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lut">
  <p:cSld name="Avslut">
    <p:bg>
      <p:bgPr>
        <a:solidFill>
          <a:srgbClr val="EFF2F5"/>
        </a:solidFill>
      </p:bgPr>
    </p:bg>
    <p:spTree>
      <p:nvGrpSpPr>
        <p:cNvPr id="73" name="Shape 73"/>
        <p:cNvGrpSpPr/>
        <p:nvPr/>
      </p:nvGrpSpPr>
      <p:grpSpPr>
        <a:xfrm>
          <a:off x="0" y="0"/>
          <a:ext cx="0" cy="0"/>
          <a:chOff x="0" y="0"/>
          <a:chExt cx="0" cy="0"/>
        </a:xfrm>
      </p:grpSpPr>
      <p:sp>
        <p:nvSpPr>
          <p:cNvPr id="74" name="Google Shape;74;p27"/>
          <p:cNvSpPr/>
          <p:nvPr/>
        </p:nvSpPr>
        <p:spPr>
          <a:xfrm>
            <a:off x="0" y="0"/>
            <a:ext cx="12192000" cy="6858000"/>
          </a:xfrm>
          <a:prstGeom prst="rect">
            <a:avLst/>
          </a:prstGeom>
          <a:solidFill>
            <a:srgbClr val="EFF2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a:solidFill>
                <a:schemeClr val="lt1"/>
              </a:solidFill>
              <a:latin typeface="Arial"/>
              <a:ea typeface="Arial"/>
              <a:cs typeface="Arial"/>
              <a:sym typeface="Arial"/>
            </a:endParaRPr>
          </a:p>
        </p:txBody>
      </p:sp>
      <p:pic>
        <p:nvPicPr>
          <p:cNvPr id="75" name="Google Shape;75;p27"/>
          <p:cNvPicPr preferRelativeResize="0"/>
          <p:nvPr/>
        </p:nvPicPr>
        <p:blipFill rotWithShape="1">
          <a:blip r:embed="rId2">
            <a:alphaModFix/>
          </a:blip>
          <a:srcRect b="0" l="0" r="0" t="0"/>
          <a:stretch/>
        </p:blipFill>
        <p:spPr>
          <a:xfrm>
            <a:off x="5097181" y="5433231"/>
            <a:ext cx="1997637" cy="948519"/>
          </a:xfrm>
          <a:prstGeom prst="rect">
            <a:avLst/>
          </a:prstGeom>
          <a:noFill/>
          <a:ln>
            <a:noFill/>
          </a:ln>
        </p:spPr>
      </p:pic>
      <p:sp>
        <p:nvSpPr>
          <p:cNvPr id="76" name="Google Shape;76;p27"/>
          <p:cNvSpPr txBox="1"/>
          <p:nvPr>
            <p:ph idx="1" type="body"/>
          </p:nvPr>
        </p:nvSpPr>
        <p:spPr>
          <a:xfrm>
            <a:off x="3916402" y="2712524"/>
            <a:ext cx="4359193" cy="143295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6000"/>
              <a:buFont typeface="Arial"/>
              <a:buNone/>
              <a:defRPr b="1" i="0" sz="6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4020">
          <p15:clr>
            <a:srgbClr val="FBAE40"/>
          </p15:clr>
        </p15:guide>
        <p15:guide id="2" pos="506">
          <p15:clr>
            <a:srgbClr val="FBAE40"/>
          </p15:clr>
        </p15:guide>
        <p15:guide id="3" pos="7423">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3.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19" Type="http://schemas.openxmlformats.org/officeDocument/2006/relationships/theme" Target="../theme/theme4.xml"/><Relationship Id="rId18"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1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90963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1" name="Google Shape;11;p16"/>
          <p:cNvCxnSpPr/>
          <p:nvPr/>
        </p:nvCxnSpPr>
        <p:spPr>
          <a:xfrm>
            <a:off x="333488" y="438382"/>
            <a:ext cx="11456894" cy="0"/>
          </a:xfrm>
          <a:prstGeom prst="straightConnector1">
            <a:avLst/>
          </a:prstGeom>
          <a:noFill/>
          <a:ln cap="flat" cmpd="sng" w="9525">
            <a:solidFill>
              <a:schemeClr val="dk2"/>
            </a:solidFill>
            <a:prstDash val="solid"/>
            <a:miter lim="800000"/>
            <a:headEnd len="sm" w="sm" type="none"/>
            <a:tailEnd len="sm" w="sm" type="none"/>
          </a:ln>
        </p:spPr>
      </p:cxnSp>
      <p:pic>
        <p:nvPicPr>
          <p:cNvPr id="12" name="Google Shape;12;p16"/>
          <p:cNvPicPr preferRelativeResize="0"/>
          <p:nvPr/>
        </p:nvPicPr>
        <p:blipFill rotWithShape="1">
          <a:blip r:embed="rId1">
            <a:alphaModFix/>
          </a:blip>
          <a:srcRect b="0" l="0" r="0" t="0"/>
          <a:stretch/>
        </p:blipFill>
        <p:spPr>
          <a:xfrm>
            <a:off x="333491" y="104033"/>
            <a:ext cx="1441406" cy="196843"/>
          </a:xfrm>
          <a:prstGeom prst="rect">
            <a:avLst/>
          </a:prstGeom>
          <a:noFill/>
          <a:ln>
            <a:noFill/>
          </a:ln>
        </p:spPr>
      </p:pic>
      <p:sp>
        <p:nvSpPr>
          <p:cNvPr id="13" name="Google Shape;13;p16"/>
          <p:cNvSpPr txBox="1"/>
          <p:nvPr>
            <p:ph idx="10" type="dt"/>
          </p:nvPr>
        </p:nvSpPr>
        <p:spPr>
          <a:xfrm>
            <a:off x="10529180" y="119419"/>
            <a:ext cx="850021" cy="196842"/>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6"/>
          <p:cNvSpPr txBox="1"/>
          <p:nvPr>
            <p:ph idx="12" type="sldNum"/>
          </p:nvPr>
        </p:nvSpPr>
        <p:spPr>
          <a:xfrm>
            <a:off x="11455684" y="130235"/>
            <a:ext cx="334697" cy="18256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chemeClr val="dk2"/>
                </a:solidFill>
                <a:latin typeface="Arial"/>
                <a:ea typeface="Arial"/>
                <a:cs typeface="Arial"/>
                <a:sym typeface="Arial"/>
              </a:defRPr>
            </a:lvl1pPr>
            <a:lvl2pPr indent="0" lvl="1" marL="0" marR="0" rtl="0" algn="r">
              <a:spcBef>
                <a:spcPts val="0"/>
              </a:spcBef>
              <a:buNone/>
              <a:defRPr b="0" i="0" sz="800" u="none" cap="none" strike="noStrike">
                <a:solidFill>
                  <a:schemeClr val="dk2"/>
                </a:solidFill>
                <a:latin typeface="Arial"/>
                <a:ea typeface="Arial"/>
                <a:cs typeface="Arial"/>
                <a:sym typeface="Arial"/>
              </a:defRPr>
            </a:lvl2pPr>
            <a:lvl3pPr indent="0" lvl="2" marL="0" marR="0" rtl="0" algn="r">
              <a:spcBef>
                <a:spcPts val="0"/>
              </a:spcBef>
              <a:buNone/>
              <a:defRPr b="0" i="0" sz="800" u="none" cap="none" strike="noStrike">
                <a:solidFill>
                  <a:schemeClr val="dk2"/>
                </a:solidFill>
                <a:latin typeface="Arial"/>
                <a:ea typeface="Arial"/>
                <a:cs typeface="Arial"/>
                <a:sym typeface="Arial"/>
              </a:defRPr>
            </a:lvl3pPr>
            <a:lvl4pPr indent="0" lvl="3" marL="0" marR="0" rtl="0" algn="r">
              <a:spcBef>
                <a:spcPts val="0"/>
              </a:spcBef>
              <a:buNone/>
              <a:defRPr b="0" i="0" sz="800" u="none" cap="none" strike="noStrike">
                <a:solidFill>
                  <a:schemeClr val="dk2"/>
                </a:solidFill>
                <a:latin typeface="Arial"/>
                <a:ea typeface="Arial"/>
                <a:cs typeface="Arial"/>
                <a:sym typeface="Arial"/>
              </a:defRPr>
            </a:lvl4pPr>
            <a:lvl5pPr indent="0" lvl="4" marL="0" marR="0" rtl="0" algn="r">
              <a:spcBef>
                <a:spcPts val="0"/>
              </a:spcBef>
              <a:buNone/>
              <a:defRPr b="0" i="0" sz="800" u="none" cap="none" strike="noStrike">
                <a:solidFill>
                  <a:schemeClr val="dk2"/>
                </a:solidFill>
                <a:latin typeface="Arial"/>
                <a:ea typeface="Arial"/>
                <a:cs typeface="Arial"/>
                <a:sym typeface="Arial"/>
              </a:defRPr>
            </a:lvl5pPr>
            <a:lvl6pPr indent="0" lvl="5" marL="0" marR="0" rtl="0" algn="r">
              <a:spcBef>
                <a:spcPts val="0"/>
              </a:spcBef>
              <a:buNone/>
              <a:defRPr b="0" i="0" sz="800" u="none" cap="none" strike="noStrike">
                <a:solidFill>
                  <a:schemeClr val="dk2"/>
                </a:solidFill>
                <a:latin typeface="Arial"/>
                <a:ea typeface="Arial"/>
                <a:cs typeface="Arial"/>
                <a:sym typeface="Arial"/>
              </a:defRPr>
            </a:lvl6pPr>
            <a:lvl7pPr indent="0" lvl="6" marL="0" marR="0" rtl="0" algn="r">
              <a:spcBef>
                <a:spcPts val="0"/>
              </a:spcBef>
              <a:buNone/>
              <a:defRPr b="0" i="0" sz="800" u="none" cap="none" strike="noStrike">
                <a:solidFill>
                  <a:schemeClr val="dk2"/>
                </a:solidFill>
                <a:latin typeface="Arial"/>
                <a:ea typeface="Arial"/>
                <a:cs typeface="Arial"/>
                <a:sym typeface="Arial"/>
              </a:defRPr>
            </a:lvl7pPr>
            <a:lvl8pPr indent="0" lvl="7" marL="0" marR="0" rtl="0" algn="r">
              <a:spcBef>
                <a:spcPts val="0"/>
              </a:spcBef>
              <a:buNone/>
              <a:defRPr b="0" i="0" sz="800" u="none" cap="none" strike="noStrike">
                <a:solidFill>
                  <a:schemeClr val="dk2"/>
                </a:solidFill>
                <a:latin typeface="Arial"/>
                <a:ea typeface="Arial"/>
                <a:cs typeface="Arial"/>
                <a:sym typeface="Arial"/>
              </a:defRPr>
            </a:lvl8pPr>
            <a:lvl9pPr indent="0" lvl="8" marL="0" marR="0" rtl="0" algn="r">
              <a:spcBef>
                <a:spcPts val="0"/>
              </a:spcBef>
              <a:buNone/>
              <a:defRPr b="0" i="0" sz="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42">
          <p15:clr>
            <a:srgbClr val="F26B43"/>
          </p15:clr>
        </p15:guide>
        <p15:guide id="2" pos="506">
          <p15:clr>
            <a:srgbClr val="F26B43"/>
          </p15:clr>
        </p15:guide>
        <p15:guide id="3" pos="715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p25"/>
          <p:cNvSpPr txBox="1"/>
          <p:nvPr>
            <p:ph type="title"/>
          </p:nvPr>
        </p:nvSpPr>
        <p:spPr>
          <a:xfrm>
            <a:off x="648105" y="286820"/>
            <a:ext cx="8728729" cy="819533"/>
          </a:xfrm>
          <a:prstGeom prst="rect">
            <a:avLst/>
          </a:prstGeom>
          <a:noFill/>
          <a:ln>
            <a:noFill/>
          </a:ln>
        </p:spPr>
        <p:txBody>
          <a:bodyPr anchorCtr="0" anchor="b" bIns="45700" lIns="0" spcFirstLastPara="1" rIns="91425" wrap="square" tIns="0">
            <a:normAutofit/>
          </a:bodyPr>
          <a:lstStyle>
            <a:lvl1pPr lvl="0" marR="0" rtl="0" algn="l">
              <a:lnSpc>
                <a:spcPct val="90000"/>
              </a:lnSpc>
              <a:spcBef>
                <a:spcPts val="0"/>
              </a:spcBef>
              <a:spcAft>
                <a:spcPts val="0"/>
              </a:spcAft>
              <a:buClr>
                <a:schemeClr val="lt2"/>
              </a:buClr>
              <a:buSzPts val="2800"/>
              <a:buFont typeface="Arial"/>
              <a:buNone/>
              <a:defRPr b="1" i="0" sz="28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9" name="Google Shape;329;p25"/>
          <p:cNvSpPr txBox="1"/>
          <p:nvPr>
            <p:ph idx="1" type="body"/>
          </p:nvPr>
        </p:nvSpPr>
        <p:spPr>
          <a:xfrm>
            <a:off x="648105" y="1684338"/>
            <a:ext cx="10913129" cy="4056074"/>
          </a:xfrm>
          <a:prstGeom prst="rect">
            <a:avLst/>
          </a:prstGeom>
          <a:noFill/>
          <a:ln>
            <a:noFill/>
          </a:ln>
        </p:spPr>
        <p:txBody>
          <a:bodyPr anchorCtr="0" anchor="t" bIns="45700" lIns="0" spcFirstLastPara="1" rIns="91425" wrap="square" tIns="36000">
            <a:norm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90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0" name="Google Shape;330;p25"/>
          <p:cNvSpPr txBox="1"/>
          <p:nvPr>
            <p:ph idx="10" type="dt"/>
          </p:nvPr>
        </p:nvSpPr>
        <p:spPr>
          <a:xfrm>
            <a:off x="978499" y="6418060"/>
            <a:ext cx="737155" cy="158400"/>
          </a:xfrm>
          <a:prstGeom prst="rect">
            <a:avLst/>
          </a:prstGeom>
          <a:noFill/>
          <a:ln>
            <a:noFill/>
          </a:ln>
        </p:spPr>
        <p:txBody>
          <a:bodyPr anchorCtr="0" anchor="ctr" bIns="45700" lIns="0" spcFirstLastPara="1" rIns="0" wrap="square" tIns="45700">
            <a:noAutofit/>
          </a:bodyPr>
          <a:lstStyle>
            <a:lvl1pPr lvl="0" marR="0" rtl="0" algn="l">
              <a:spcBef>
                <a:spcPts val="0"/>
              </a:spcBef>
              <a:spcAft>
                <a:spcPts val="0"/>
              </a:spcAft>
              <a:buSzPts val="1400"/>
              <a:buNone/>
              <a:defRPr b="0" sz="700">
                <a:solidFill>
                  <a:schemeClr val="accent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1" name="Google Shape;331;p25"/>
          <p:cNvSpPr txBox="1"/>
          <p:nvPr>
            <p:ph idx="12" type="sldNum"/>
          </p:nvPr>
        </p:nvSpPr>
        <p:spPr>
          <a:xfrm>
            <a:off x="537531" y="6418061"/>
            <a:ext cx="420412" cy="156773"/>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700">
                <a:solidFill>
                  <a:schemeClr val="accent2"/>
                </a:solidFill>
                <a:latin typeface="Arial"/>
                <a:ea typeface="Arial"/>
                <a:cs typeface="Arial"/>
                <a:sym typeface="Arial"/>
              </a:defRPr>
            </a:lvl1pPr>
            <a:lvl2pPr indent="0" lvl="1" marL="0" marR="0" rtl="0" algn="l">
              <a:spcBef>
                <a:spcPts val="0"/>
              </a:spcBef>
              <a:buNone/>
              <a:defRPr sz="700">
                <a:solidFill>
                  <a:schemeClr val="accent2"/>
                </a:solidFill>
                <a:latin typeface="Arial"/>
                <a:ea typeface="Arial"/>
                <a:cs typeface="Arial"/>
                <a:sym typeface="Arial"/>
              </a:defRPr>
            </a:lvl2pPr>
            <a:lvl3pPr indent="0" lvl="2" marL="0" marR="0" rtl="0" algn="l">
              <a:spcBef>
                <a:spcPts val="0"/>
              </a:spcBef>
              <a:buNone/>
              <a:defRPr sz="700">
                <a:solidFill>
                  <a:schemeClr val="accent2"/>
                </a:solidFill>
                <a:latin typeface="Arial"/>
                <a:ea typeface="Arial"/>
                <a:cs typeface="Arial"/>
                <a:sym typeface="Arial"/>
              </a:defRPr>
            </a:lvl3pPr>
            <a:lvl4pPr indent="0" lvl="3" marL="0" marR="0" rtl="0" algn="l">
              <a:spcBef>
                <a:spcPts val="0"/>
              </a:spcBef>
              <a:buNone/>
              <a:defRPr sz="700">
                <a:solidFill>
                  <a:schemeClr val="accent2"/>
                </a:solidFill>
                <a:latin typeface="Arial"/>
                <a:ea typeface="Arial"/>
                <a:cs typeface="Arial"/>
                <a:sym typeface="Arial"/>
              </a:defRPr>
            </a:lvl4pPr>
            <a:lvl5pPr indent="0" lvl="4" marL="0" marR="0" rtl="0" algn="l">
              <a:spcBef>
                <a:spcPts val="0"/>
              </a:spcBef>
              <a:buNone/>
              <a:defRPr sz="700">
                <a:solidFill>
                  <a:schemeClr val="accent2"/>
                </a:solidFill>
                <a:latin typeface="Arial"/>
                <a:ea typeface="Arial"/>
                <a:cs typeface="Arial"/>
                <a:sym typeface="Arial"/>
              </a:defRPr>
            </a:lvl5pPr>
            <a:lvl6pPr indent="0" lvl="5" marL="0" marR="0" rtl="0" algn="l">
              <a:spcBef>
                <a:spcPts val="0"/>
              </a:spcBef>
              <a:buNone/>
              <a:defRPr sz="700">
                <a:solidFill>
                  <a:schemeClr val="accent2"/>
                </a:solidFill>
                <a:latin typeface="Arial"/>
                <a:ea typeface="Arial"/>
                <a:cs typeface="Arial"/>
                <a:sym typeface="Arial"/>
              </a:defRPr>
            </a:lvl6pPr>
            <a:lvl7pPr indent="0" lvl="6" marL="0" marR="0" rtl="0" algn="l">
              <a:spcBef>
                <a:spcPts val="0"/>
              </a:spcBef>
              <a:buNone/>
              <a:defRPr sz="700">
                <a:solidFill>
                  <a:schemeClr val="accent2"/>
                </a:solidFill>
                <a:latin typeface="Arial"/>
                <a:ea typeface="Arial"/>
                <a:cs typeface="Arial"/>
                <a:sym typeface="Arial"/>
              </a:defRPr>
            </a:lvl7pPr>
            <a:lvl8pPr indent="0" lvl="7" marL="0" marR="0" rtl="0" algn="l">
              <a:spcBef>
                <a:spcPts val="0"/>
              </a:spcBef>
              <a:buNone/>
              <a:defRPr sz="700">
                <a:solidFill>
                  <a:schemeClr val="accent2"/>
                </a:solidFill>
                <a:latin typeface="Arial"/>
                <a:ea typeface="Arial"/>
                <a:cs typeface="Arial"/>
                <a:sym typeface="Arial"/>
              </a:defRPr>
            </a:lvl8pPr>
            <a:lvl9pPr indent="0" lvl="8" marL="0" marR="0" rtl="0" algn="l">
              <a:spcBef>
                <a:spcPts val="0"/>
              </a:spcBef>
              <a:buNone/>
              <a:defRPr sz="700">
                <a:solidFill>
                  <a:schemeClr val="accen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v-SE"/>
              <a:t>‹#›</a:t>
            </a:fld>
            <a:endParaRPr/>
          </a:p>
        </p:txBody>
      </p:sp>
      <p:pic>
        <p:nvPicPr>
          <p:cNvPr id="332" name="Google Shape;332;p25"/>
          <p:cNvPicPr preferRelativeResize="0"/>
          <p:nvPr/>
        </p:nvPicPr>
        <p:blipFill rotWithShape="1">
          <a:blip r:embed="rId1">
            <a:alphaModFix/>
          </a:blip>
          <a:srcRect b="0" l="0" r="0" t="0"/>
          <a:stretch/>
        </p:blipFill>
        <p:spPr>
          <a:xfrm>
            <a:off x="9863529" y="275150"/>
            <a:ext cx="1987644" cy="706705"/>
          </a:xfrm>
          <a:prstGeom prst="rect">
            <a:avLst/>
          </a:prstGeom>
          <a:noFill/>
          <a:ln>
            <a:noFill/>
          </a:ln>
        </p:spPr>
      </p:pic>
      <p:cxnSp>
        <p:nvCxnSpPr>
          <p:cNvPr id="333" name="Google Shape;333;p25"/>
          <p:cNvCxnSpPr/>
          <p:nvPr/>
        </p:nvCxnSpPr>
        <p:spPr>
          <a:xfrm>
            <a:off x="658163" y="1379350"/>
            <a:ext cx="11533837" cy="0"/>
          </a:xfrm>
          <a:prstGeom prst="straightConnector1">
            <a:avLst/>
          </a:prstGeom>
          <a:noFill/>
          <a:ln cap="flat" cmpd="sng" w="12700">
            <a:solidFill>
              <a:schemeClr val="dk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4" name="Shape 484"/>
        <p:cNvGrpSpPr/>
        <p:nvPr/>
      </p:nvGrpSpPr>
      <p:grpSpPr>
        <a:xfrm>
          <a:off x="0" y="0"/>
          <a:ext cx="0" cy="0"/>
          <a:chOff x="0" y="0"/>
          <a:chExt cx="0" cy="0"/>
        </a:xfrm>
      </p:grpSpPr>
      <p:sp>
        <p:nvSpPr>
          <p:cNvPr id="485" name="Google Shape;485;p73"/>
          <p:cNvSpPr txBox="1"/>
          <p:nvPr>
            <p:ph type="title"/>
          </p:nvPr>
        </p:nvSpPr>
        <p:spPr>
          <a:xfrm>
            <a:off x="838200" y="90963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6" name="Google Shape;486;p73"/>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7" name="Google Shape;487;p73"/>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a:solidFill>
                  <a:schemeClr val="dk2"/>
                </a:solidFill>
                <a:latin typeface="Arial"/>
                <a:ea typeface="Arial"/>
                <a:cs typeface="Arial"/>
                <a:sym typeface="Arial"/>
              </a:defRPr>
            </a:lvl1pPr>
            <a:lvl2pPr indent="0" lvl="1" marL="0" marR="0" rtl="0" algn="r">
              <a:spcBef>
                <a:spcPts val="0"/>
              </a:spcBef>
              <a:buNone/>
              <a:defRPr b="0" i="0" sz="800">
                <a:solidFill>
                  <a:schemeClr val="dk2"/>
                </a:solidFill>
                <a:latin typeface="Arial"/>
                <a:ea typeface="Arial"/>
                <a:cs typeface="Arial"/>
                <a:sym typeface="Arial"/>
              </a:defRPr>
            </a:lvl2pPr>
            <a:lvl3pPr indent="0" lvl="2" marL="0" marR="0" rtl="0" algn="r">
              <a:spcBef>
                <a:spcPts val="0"/>
              </a:spcBef>
              <a:buNone/>
              <a:defRPr b="0" i="0" sz="800">
                <a:solidFill>
                  <a:schemeClr val="dk2"/>
                </a:solidFill>
                <a:latin typeface="Arial"/>
                <a:ea typeface="Arial"/>
                <a:cs typeface="Arial"/>
                <a:sym typeface="Arial"/>
              </a:defRPr>
            </a:lvl3pPr>
            <a:lvl4pPr indent="0" lvl="3" marL="0" marR="0" rtl="0" algn="r">
              <a:spcBef>
                <a:spcPts val="0"/>
              </a:spcBef>
              <a:buNone/>
              <a:defRPr b="0" i="0" sz="800">
                <a:solidFill>
                  <a:schemeClr val="dk2"/>
                </a:solidFill>
                <a:latin typeface="Arial"/>
                <a:ea typeface="Arial"/>
                <a:cs typeface="Arial"/>
                <a:sym typeface="Arial"/>
              </a:defRPr>
            </a:lvl4pPr>
            <a:lvl5pPr indent="0" lvl="4" marL="0" marR="0" rtl="0" algn="r">
              <a:spcBef>
                <a:spcPts val="0"/>
              </a:spcBef>
              <a:buNone/>
              <a:defRPr b="0" i="0" sz="800">
                <a:solidFill>
                  <a:schemeClr val="dk2"/>
                </a:solidFill>
                <a:latin typeface="Arial"/>
                <a:ea typeface="Arial"/>
                <a:cs typeface="Arial"/>
                <a:sym typeface="Arial"/>
              </a:defRPr>
            </a:lvl5pPr>
            <a:lvl6pPr indent="0" lvl="5" marL="0" marR="0" rtl="0" algn="r">
              <a:spcBef>
                <a:spcPts val="0"/>
              </a:spcBef>
              <a:buNone/>
              <a:defRPr b="0" i="0" sz="800">
                <a:solidFill>
                  <a:schemeClr val="dk2"/>
                </a:solidFill>
                <a:latin typeface="Arial"/>
                <a:ea typeface="Arial"/>
                <a:cs typeface="Arial"/>
                <a:sym typeface="Arial"/>
              </a:defRPr>
            </a:lvl6pPr>
            <a:lvl7pPr indent="0" lvl="6" marL="0" marR="0" rtl="0" algn="r">
              <a:spcBef>
                <a:spcPts val="0"/>
              </a:spcBef>
              <a:buNone/>
              <a:defRPr b="0" i="0" sz="800">
                <a:solidFill>
                  <a:schemeClr val="dk2"/>
                </a:solidFill>
                <a:latin typeface="Arial"/>
                <a:ea typeface="Arial"/>
                <a:cs typeface="Arial"/>
                <a:sym typeface="Arial"/>
              </a:defRPr>
            </a:lvl7pPr>
            <a:lvl8pPr indent="0" lvl="7" marL="0" marR="0" rtl="0" algn="r">
              <a:spcBef>
                <a:spcPts val="0"/>
              </a:spcBef>
              <a:buNone/>
              <a:defRPr b="0" i="0" sz="800">
                <a:solidFill>
                  <a:schemeClr val="dk2"/>
                </a:solidFill>
                <a:latin typeface="Arial"/>
                <a:ea typeface="Arial"/>
                <a:cs typeface="Arial"/>
                <a:sym typeface="Arial"/>
              </a:defRPr>
            </a:lvl8pPr>
            <a:lvl9pPr indent="0" lvl="8" marL="0" marR="0" rtl="0" algn="r">
              <a:spcBef>
                <a:spcPts val="0"/>
              </a:spcBef>
              <a:buNone/>
              <a:defRPr b="0" i="0" sz="8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42">
          <p15:clr>
            <a:srgbClr val="F26B43"/>
          </p15:clr>
        </p15:guide>
        <p15:guide id="2" pos="506">
          <p15:clr>
            <a:srgbClr val="F26B43"/>
          </p15:clr>
        </p15:guide>
        <p15:guide id="3" pos="71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mailto:ellen.heldahl@svensktnaringsliv.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1"/>
          <p:cNvSpPr txBox="1"/>
          <p:nvPr>
            <p:ph idx="1" type="body"/>
          </p:nvPr>
        </p:nvSpPr>
        <p:spPr>
          <a:xfrm>
            <a:off x="963955" y="3679467"/>
            <a:ext cx="8895339" cy="18702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None/>
            </a:pPr>
            <a:r>
              <a:rPr lang="sv-SE"/>
              <a:t>Kategoristyrning m.m.</a:t>
            </a:r>
            <a:endParaRPr/>
          </a:p>
        </p:txBody>
      </p:sp>
      <p:sp>
        <p:nvSpPr>
          <p:cNvPr id="539" name="Google Shape;539;p1"/>
          <p:cNvSpPr txBox="1"/>
          <p:nvPr>
            <p:ph idx="2" type="body"/>
          </p:nvPr>
        </p:nvSpPr>
        <p:spPr>
          <a:xfrm>
            <a:off x="1021500" y="5575018"/>
            <a:ext cx="5074500" cy="42979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
              <a:buNone/>
            </a:pPr>
            <a:r>
              <a:rPr lang="sv-SE"/>
              <a:t>NOVEMBER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10"/>
          <p:cNvSpPr txBox="1"/>
          <p:nvPr>
            <p:ph type="title"/>
          </p:nvPr>
        </p:nvSpPr>
        <p:spPr>
          <a:xfrm>
            <a:off x="656567" y="36164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sv-SE"/>
              <a:t>Att nå ett tydligt mål</a:t>
            </a:r>
            <a:endParaRPr/>
          </a:p>
        </p:txBody>
      </p:sp>
      <p:sp>
        <p:nvSpPr>
          <p:cNvPr id="680" name="Google Shape;680;p10"/>
          <p:cNvSpPr txBox="1"/>
          <p:nvPr>
            <p:ph idx="1" type="body"/>
          </p:nvPr>
        </p:nvSpPr>
        <p:spPr>
          <a:xfrm>
            <a:off x="293299" y="595223"/>
            <a:ext cx="11740438" cy="9057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a:p>
        </p:txBody>
      </p:sp>
      <p:sp>
        <p:nvSpPr>
          <p:cNvPr id="681" name="Google Shape;681;p10"/>
          <p:cNvSpPr txBox="1"/>
          <p:nvPr>
            <p:ph idx="10" type="dt"/>
          </p:nvPr>
        </p:nvSpPr>
        <p:spPr>
          <a:xfrm>
            <a:off x="10529180" y="119419"/>
            <a:ext cx="850021" cy="19684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
        <p:nvSpPr>
          <p:cNvPr id="682" name="Google Shape;682;p10"/>
          <p:cNvSpPr txBox="1"/>
          <p:nvPr>
            <p:ph idx="12" type="sldNum"/>
          </p:nvPr>
        </p:nvSpPr>
        <p:spPr>
          <a:xfrm>
            <a:off x="11455684" y="130235"/>
            <a:ext cx="334697" cy="18256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cxnSp>
        <p:nvCxnSpPr>
          <p:cNvPr id="683" name="Google Shape;683;p10"/>
          <p:cNvCxnSpPr/>
          <p:nvPr/>
        </p:nvCxnSpPr>
        <p:spPr>
          <a:xfrm rot="10800000">
            <a:off x="1457864" y="1786626"/>
            <a:ext cx="0" cy="4011193"/>
          </a:xfrm>
          <a:prstGeom prst="straightConnector1">
            <a:avLst/>
          </a:prstGeom>
          <a:noFill/>
          <a:ln cap="flat" cmpd="sng" w="9525">
            <a:solidFill>
              <a:schemeClr val="accent1"/>
            </a:solidFill>
            <a:prstDash val="solid"/>
            <a:miter lim="800000"/>
            <a:headEnd len="sm" w="sm" type="none"/>
            <a:tailEnd len="med" w="med" type="triangle"/>
          </a:ln>
        </p:spPr>
      </p:cxnSp>
      <p:cxnSp>
        <p:nvCxnSpPr>
          <p:cNvPr id="684" name="Google Shape;684;p10"/>
          <p:cNvCxnSpPr/>
          <p:nvPr/>
        </p:nvCxnSpPr>
        <p:spPr>
          <a:xfrm>
            <a:off x="1544128" y="5797819"/>
            <a:ext cx="7556740" cy="0"/>
          </a:xfrm>
          <a:prstGeom prst="straightConnector1">
            <a:avLst/>
          </a:prstGeom>
          <a:noFill/>
          <a:ln cap="flat" cmpd="sng" w="9525">
            <a:solidFill>
              <a:schemeClr val="accent1"/>
            </a:solidFill>
            <a:prstDash val="solid"/>
            <a:miter lim="800000"/>
            <a:headEnd len="sm" w="sm" type="none"/>
            <a:tailEnd len="med" w="med" type="triangle"/>
          </a:ln>
        </p:spPr>
      </p:cxnSp>
      <p:sp>
        <p:nvSpPr>
          <p:cNvPr id="685" name="Google Shape;685;p10"/>
          <p:cNvSpPr/>
          <p:nvPr/>
        </p:nvSpPr>
        <p:spPr>
          <a:xfrm>
            <a:off x="1121435" y="1435689"/>
            <a:ext cx="1069674" cy="612648"/>
          </a:xfrm>
          <a:prstGeom prst="wedgeRectCallout">
            <a:avLst>
              <a:gd fmla="val -20833" name="adj1"/>
              <a:gd fmla="val 62500" name="adj2"/>
            </a:avLst>
          </a:prstGeom>
          <a:solidFill>
            <a:schemeClr val="accent1"/>
          </a:solidFill>
          <a:ln cap="flat" cmpd="sng" w="12700">
            <a:solidFill>
              <a:srgbClr val="623C0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400">
                <a:solidFill>
                  <a:schemeClr val="lt1"/>
                </a:solidFill>
                <a:latin typeface="Arial"/>
                <a:ea typeface="Arial"/>
                <a:cs typeface="Arial"/>
                <a:sym typeface="Arial"/>
              </a:rPr>
              <a:t>Prestation</a:t>
            </a:r>
            <a:endParaRPr/>
          </a:p>
        </p:txBody>
      </p:sp>
      <p:sp>
        <p:nvSpPr>
          <p:cNvPr id="686" name="Google Shape;686;p10"/>
          <p:cNvSpPr/>
          <p:nvPr/>
        </p:nvSpPr>
        <p:spPr>
          <a:xfrm>
            <a:off x="9161253" y="5546787"/>
            <a:ext cx="914400" cy="396814"/>
          </a:xfrm>
          <a:prstGeom prst="wedgeRectCallout">
            <a:avLst>
              <a:gd fmla="val -20833" name="adj1"/>
              <a:gd fmla="val 62500" name="adj2"/>
            </a:avLst>
          </a:prstGeom>
          <a:solidFill>
            <a:schemeClr val="accent1"/>
          </a:solidFill>
          <a:ln cap="flat" cmpd="sng" w="12700">
            <a:solidFill>
              <a:srgbClr val="623C0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Arial"/>
                <a:ea typeface="Arial"/>
                <a:cs typeface="Arial"/>
                <a:sym typeface="Arial"/>
              </a:rPr>
              <a:t>Tid</a:t>
            </a:r>
            <a:endParaRPr/>
          </a:p>
        </p:txBody>
      </p:sp>
      <p:sp>
        <p:nvSpPr>
          <p:cNvPr id="687" name="Google Shape;687;p10"/>
          <p:cNvSpPr/>
          <p:nvPr/>
        </p:nvSpPr>
        <p:spPr>
          <a:xfrm>
            <a:off x="1457864" y="5071376"/>
            <a:ext cx="1302589" cy="726444"/>
          </a:xfrm>
          <a:prstGeom prst="wedgeRectCallout">
            <a:avLst>
              <a:gd fmla="val -20833" name="adj1"/>
              <a:gd fmla="val 62500" name="adj2"/>
            </a:avLst>
          </a:prstGeom>
          <a:solidFill>
            <a:schemeClr val="accent1"/>
          </a:solidFill>
          <a:ln cap="flat" cmpd="sng" w="12700">
            <a:solidFill>
              <a:srgbClr val="623C0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Arial"/>
                <a:ea typeface="Arial"/>
                <a:cs typeface="Arial"/>
                <a:sym typeface="Arial"/>
              </a:rPr>
              <a:t>Nuvarande situation</a:t>
            </a:r>
            <a:endParaRPr/>
          </a:p>
        </p:txBody>
      </p:sp>
      <p:sp>
        <p:nvSpPr>
          <p:cNvPr id="688" name="Google Shape;688;p10"/>
          <p:cNvSpPr/>
          <p:nvPr/>
        </p:nvSpPr>
        <p:spPr>
          <a:xfrm>
            <a:off x="8617789" y="1500996"/>
            <a:ext cx="1397479" cy="1069848"/>
          </a:xfrm>
          <a:prstGeom prst="wedgeRectCallout">
            <a:avLst>
              <a:gd fmla="val -20833" name="adj1"/>
              <a:gd fmla="val 62500" name="adj2"/>
            </a:avLst>
          </a:prstGeom>
          <a:solidFill>
            <a:schemeClr val="accent1"/>
          </a:solidFill>
          <a:ln cap="flat" cmpd="sng" w="12700">
            <a:solidFill>
              <a:srgbClr val="623C0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Arial"/>
                <a:ea typeface="Arial"/>
                <a:cs typeface="Arial"/>
                <a:sym typeface="Arial"/>
              </a:rPr>
              <a:t>Önskad position</a:t>
            </a:r>
            <a:endParaRPr/>
          </a:p>
        </p:txBody>
      </p:sp>
      <p:sp>
        <p:nvSpPr>
          <p:cNvPr id="689" name="Google Shape;689;p10"/>
          <p:cNvSpPr/>
          <p:nvPr/>
        </p:nvSpPr>
        <p:spPr>
          <a:xfrm>
            <a:off x="2543503" y="3444689"/>
            <a:ext cx="1081475" cy="612648"/>
          </a:xfrm>
          <a:prstGeom prst="wedgeEllipseCallout">
            <a:avLst>
              <a:gd fmla="val -20833" name="adj1"/>
              <a:gd fmla="val 62500" name="adj2"/>
            </a:avLst>
          </a:prstGeom>
          <a:solidFill>
            <a:schemeClr val="accent1"/>
          </a:solidFill>
          <a:ln cap="flat" cmpd="sng" w="12700">
            <a:solidFill>
              <a:srgbClr val="623C0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050">
                <a:solidFill>
                  <a:schemeClr val="lt1"/>
                </a:solidFill>
                <a:latin typeface="Arial"/>
                <a:ea typeface="Arial"/>
                <a:cs typeface="Arial"/>
                <a:sym typeface="Arial"/>
              </a:rPr>
              <a:t>Aktivitet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1"/>
          <p:cNvSpPr txBox="1"/>
          <p:nvPr>
            <p:ph type="title"/>
          </p:nvPr>
        </p:nvSpPr>
        <p:spPr>
          <a:xfrm>
            <a:off x="827314" y="1050443"/>
            <a:ext cx="10515600" cy="7275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sv-SE"/>
              <a:t>Kategoristyrning - för bättre behovsanalys </a:t>
            </a:r>
            <a:endParaRPr/>
          </a:p>
        </p:txBody>
      </p:sp>
      <p:sp>
        <p:nvSpPr>
          <p:cNvPr id="698" name="Google Shape;698;p11"/>
          <p:cNvSpPr txBox="1"/>
          <p:nvPr>
            <p:ph idx="1" type="body"/>
          </p:nvPr>
        </p:nvSpPr>
        <p:spPr>
          <a:xfrm>
            <a:off x="827314" y="2323086"/>
            <a:ext cx="4868333" cy="348447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b="0" lang="sv-SE" sz="2000"/>
              <a:t>Kategoristyrning innebär att…</a:t>
            </a:r>
            <a:endParaRPr/>
          </a:p>
          <a:p>
            <a:pPr indent="-285750" lvl="0" marL="285750" rtl="0" algn="l">
              <a:lnSpc>
                <a:spcPct val="90000"/>
              </a:lnSpc>
              <a:spcBef>
                <a:spcPts val="1000"/>
              </a:spcBef>
              <a:spcAft>
                <a:spcPts val="0"/>
              </a:spcAft>
              <a:buClr>
                <a:schemeClr val="dk1"/>
              </a:buClr>
              <a:buSzPct val="100000"/>
              <a:buFont typeface="Arial"/>
              <a:buChar char="•"/>
            </a:pPr>
            <a:r>
              <a:rPr b="0" lang="sv-SE" sz="2000"/>
              <a:t>Tvärfunktionella team från myndigheten…</a:t>
            </a:r>
            <a:endParaRPr b="0" sz="2000"/>
          </a:p>
          <a:p>
            <a:pPr indent="-285750" lvl="0" marL="285750" rtl="0" algn="l">
              <a:lnSpc>
                <a:spcPct val="90000"/>
              </a:lnSpc>
              <a:spcBef>
                <a:spcPts val="1000"/>
              </a:spcBef>
              <a:spcAft>
                <a:spcPts val="0"/>
              </a:spcAft>
              <a:buClr>
                <a:schemeClr val="dk1"/>
              </a:buClr>
              <a:buSzPct val="100000"/>
              <a:buFont typeface="Arial"/>
              <a:buChar char="•"/>
            </a:pPr>
            <a:r>
              <a:rPr b="0" lang="sv-SE" sz="2000"/>
              <a:t>…arbetar strategiskt med upphandling och inköp för hela organisationen…</a:t>
            </a:r>
            <a:endParaRPr/>
          </a:p>
          <a:p>
            <a:pPr indent="-285750" lvl="0" marL="285750" rtl="0" algn="l">
              <a:lnSpc>
                <a:spcPct val="90000"/>
              </a:lnSpc>
              <a:spcBef>
                <a:spcPts val="1000"/>
              </a:spcBef>
              <a:spcAft>
                <a:spcPts val="0"/>
              </a:spcAft>
              <a:buClr>
                <a:schemeClr val="dk1"/>
              </a:buClr>
              <a:buSzPct val="100000"/>
              <a:buFont typeface="Arial"/>
              <a:buChar char="•"/>
            </a:pPr>
            <a:r>
              <a:rPr b="0" lang="sv-SE" sz="2000"/>
              <a:t>…med utgångspunkt i produktkategorier och hur leverantörsmarknaden och fungerar…</a:t>
            </a:r>
            <a:endParaRPr/>
          </a:p>
          <a:p>
            <a:pPr indent="-285750" lvl="0" marL="285750" rtl="0" algn="l">
              <a:lnSpc>
                <a:spcPct val="90000"/>
              </a:lnSpc>
              <a:spcBef>
                <a:spcPts val="1000"/>
              </a:spcBef>
              <a:spcAft>
                <a:spcPts val="0"/>
              </a:spcAft>
              <a:buClr>
                <a:schemeClr val="dk1"/>
              </a:buClr>
              <a:buSzPct val="100000"/>
              <a:buFont typeface="Arial"/>
              <a:buChar char="•"/>
            </a:pPr>
            <a:r>
              <a:rPr b="0" lang="sv-SE" sz="2000"/>
              <a:t>…för att öka måluppfyllelsen och sänka totalkostnaden för organisationen och över tid.</a:t>
            </a:r>
            <a:endParaRPr sz="2000"/>
          </a:p>
        </p:txBody>
      </p:sp>
      <p:pic>
        <p:nvPicPr>
          <p:cNvPr id="699" name="Google Shape;699;p11"/>
          <p:cNvPicPr preferRelativeResize="0"/>
          <p:nvPr/>
        </p:nvPicPr>
        <p:blipFill rotWithShape="1">
          <a:blip r:embed="rId3">
            <a:alphaModFix/>
          </a:blip>
          <a:srcRect b="0" l="0" r="0" t="0"/>
          <a:stretch/>
        </p:blipFill>
        <p:spPr>
          <a:xfrm>
            <a:off x="6227805" y="2437318"/>
            <a:ext cx="5906530" cy="2514600"/>
          </a:xfrm>
          <a:prstGeom prst="rect">
            <a:avLst/>
          </a:prstGeom>
          <a:noFill/>
          <a:ln>
            <a:noFill/>
          </a:ln>
        </p:spPr>
      </p:pic>
      <p:pic>
        <p:nvPicPr>
          <p:cNvPr id="700" name="Google Shape;700;p11"/>
          <p:cNvPicPr preferRelativeResize="0"/>
          <p:nvPr/>
        </p:nvPicPr>
        <p:blipFill rotWithShape="1">
          <a:blip r:embed="rId4">
            <a:alphaModFix/>
          </a:blip>
          <a:srcRect b="0" l="0" r="0" t="0"/>
          <a:stretch/>
        </p:blipFill>
        <p:spPr>
          <a:xfrm>
            <a:off x="8154767" y="1862893"/>
            <a:ext cx="2052606" cy="4552855"/>
          </a:xfrm>
          <a:prstGeom prst="rect">
            <a:avLst/>
          </a:prstGeom>
          <a:noFill/>
          <a:ln>
            <a:noFill/>
          </a:ln>
        </p:spPr>
      </p:pic>
      <p:sp>
        <p:nvSpPr>
          <p:cNvPr id="701" name="Google Shape;701;p11"/>
          <p:cNvSpPr/>
          <p:nvPr/>
        </p:nvSpPr>
        <p:spPr>
          <a:xfrm>
            <a:off x="9181070" y="835013"/>
            <a:ext cx="3233403" cy="1272643"/>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Arial"/>
                <a:ea typeface="Arial"/>
                <a:cs typeface="Arial"/>
                <a:sym typeface="Arial"/>
              </a:rPr>
              <a:t>Alvesta upphandlingsutskott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0"/>
                                        </p:tgtEl>
                                        <p:attrNameLst>
                                          <p:attrName>style.visibility</p:attrName>
                                        </p:attrNameLst>
                                      </p:cBhvr>
                                      <p:to>
                                        <p:strVal val="visible"/>
                                      </p:to>
                                    </p:set>
                                    <p:anim calcmode="lin" valueType="num">
                                      <p:cBhvr additive="base">
                                        <p:cTn dur="500"/>
                                        <p:tgtEl>
                                          <p:spTgt spid="7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12"/>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r>
              <a:rPr lang="sv-SE" sz="700"/>
              <a:t>2023-11-27</a:t>
            </a:r>
            <a:endParaRPr sz="700"/>
          </a:p>
        </p:txBody>
      </p:sp>
      <p:sp>
        <p:nvSpPr>
          <p:cNvPr id="707" name="Google Shape;707;p12"/>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sv-SE" sz="600"/>
              <a:t>‹#›</a:t>
            </a:fld>
            <a:endParaRPr sz="600"/>
          </a:p>
        </p:txBody>
      </p:sp>
      <p:sp>
        <p:nvSpPr>
          <p:cNvPr id="708" name="Google Shape;708;p12"/>
          <p:cNvSpPr txBox="1"/>
          <p:nvPr>
            <p:ph idx="1" type="body"/>
          </p:nvPr>
        </p:nvSpPr>
        <p:spPr>
          <a:xfrm>
            <a:off x="803275" y="2360951"/>
            <a:ext cx="10548938" cy="405572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00"/>
              <a:buNone/>
            </a:pPr>
            <a:r>
              <a:rPr lang="sv-SE" sz="2000"/>
              <a:t>Kategoristyrning funkar både för stora och små myndigheter eftersom andelen varor och tjänster i regel är oberoende av storleken</a:t>
            </a:r>
            <a:endParaRPr sz="2000"/>
          </a:p>
          <a:p>
            <a:pPr indent="0" lvl="0" marL="0" rtl="0" algn="l">
              <a:lnSpc>
                <a:spcPct val="100000"/>
              </a:lnSpc>
              <a:spcBef>
                <a:spcPts val="2000"/>
              </a:spcBef>
              <a:spcAft>
                <a:spcPts val="0"/>
              </a:spcAft>
              <a:buSzPts val="2000"/>
              <a:buNone/>
            </a:pPr>
            <a:r>
              <a:rPr lang="sv-SE" sz="2000"/>
              <a:t>Olika förutsättningar påverkar hur kategoristyrning kan tillämpas</a:t>
            </a:r>
            <a:endParaRPr sz="2000"/>
          </a:p>
          <a:p>
            <a:pPr indent="-457200" lvl="0" marL="457200" rtl="0" algn="l">
              <a:lnSpc>
                <a:spcPct val="100000"/>
              </a:lnSpc>
              <a:spcBef>
                <a:spcPts val="2000"/>
              </a:spcBef>
              <a:spcAft>
                <a:spcPts val="0"/>
              </a:spcAft>
              <a:buSzPts val="2000"/>
              <a:buFont typeface="Noto Sans Symbols"/>
              <a:buChar char="▪"/>
            </a:pPr>
            <a:r>
              <a:rPr lang="sv-SE" sz="2000"/>
              <a:t>Tillgängliga resurser</a:t>
            </a:r>
            <a:endParaRPr sz="2000"/>
          </a:p>
          <a:p>
            <a:pPr indent="-457200" lvl="0" marL="457200" rtl="0" algn="l">
              <a:lnSpc>
                <a:spcPct val="100000"/>
              </a:lnSpc>
              <a:spcBef>
                <a:spcPts val="2000"/>
              </a:spcBef>
              <a:spcAft>
                <a:spcPts val="0"/>
              </a:spcAft>
              <a:buSzPts val="2000"/>
              <a:buFont typeface="Noto Sans Symbols"/>
              <a:buChar char="▪"/>
            </a:pPr>
            <a:r>
              <a:rPr lang="sv-SE" sz="2000"/>
              <a:t>Fullständig eller fragmenterat fokus i organisationen</a:t>
            </a:r>
            <a:endParaRPr sz="2000"/>
          </a:p>
          <a:p>
            <a:pPr indent="0" lvl="0" marL="0" rtl="0" algn="l">
              <a:lnSpc>
                <a:spcPct val="100000"/>
              </a:lnSpc>
              <a:spcBef>
                <a:spcPts val="2000"/>
              </a:spcBef>
              <a:spcAft>
                <a:spcPts val="0"/>
              </a:spcAft>
              <a:buSzPts val="1600"/>
              <a:buNone/>
            </a:pPr>
            <a:r>
              <a:t/>
            </a:r>
            <a:endParaRPr/>
          </a:p>
        </p:txBody>
      </p:sp>
      <p:sp>
        <p:nvSpPr>
          <p:cNvPr id="709" name="Google Shape;709;p12"/>
          <p:cNvSpPr txBox="1"/>
          <p:nvPr>
            <p:ph type="ctrTitle"/>
          </p:nvPr>
        </p:nvSpPr>
        <p:spPr>
          <a:xfrm>
            <a:off x="814163" y="1089086"/>
            <a:ext cx="6220416" cy="655037"/>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Arial"/>
              <a:buNone/>
            </a:pPr>
            <a:r>
              <a:rPr lang="sv-SE"/>
              <a:t>För både stora och små</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13"/>
          <p:cNvSpPr txBox="1"/>
          <p:nvPr>
            <p:ph type="ctrTitle"/>
          </p:nvPr>
        </p:nvSpPr>
        <p:spPr>
          <a:xfrm>
            <a:off x="829260" y="1841311"/>
            <a:ext cx="4738419" cy="1820127"/>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Arial"/>
              <a:buNone/>
            </a:pPr>
            <a:r>
              <a:rPr lang="sv-SE"/>
              <a:t>Strukturella förutsättningar för att lyckas</a:t>
            </a:r>
            <a:endParaRPr/>
          </a:p>
        </p:txBody>
      </p:sp>
      <p:sp>
        <p:nvSpPr>
          <p:cNvPr id="715" name="Google Shape;715;p13"/>
          <p:cNvSpPr txBox="1"/>
          <p:nvPr>
            <p:ph idx="1" type="subTitle"/>
          </p:nvPr>
        </p:nvSpPr>
        <p:spPr>
          <a:xfrm>
            <a:off x="813031" y="3874514"/>
            <a:ext cx="4575396" cy="1663481"/>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dk2"/>
              </a:buClr>
              <a:buSzPts val="1800"/>
              <a:buNone/>
            </a:pPr>
            <a:r>
              <a:rPr lang="sv-SE"/>
              <a:t>Det tar tid, det kräver tålamod</a:t>
            </a:r>
            <a:endParaRPr/>
          </a:p>
        </p:txBody>
      </p:sp>
      <p:sp>
        <p:nvSpPr>
          <p:cNvPr id="716" name="Google Shape;716;p13"/>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r>
              <a:rPr lang="sv-SE" sz="700"/>
              <a:t>11/27/2023</a:t>
            </a:r>
            <a:endParaRPr sz="700"/>
          </a:p>
        </p:txBody>
      </p:sp>
      <p:sp>
        <p:nvSpPr>
          <p:cNvPr id="717" name="Google Shape;717;p13"/>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sv-SE" sz="600"/>
              <a:t>‹#›</a:t>
            </a:fld>
            <a:endParaRPr sz="600"/>
          </a:p>
        </p:txBody>
      </p:sp>
      <p:sp>
        <p:nvSpPr>
          <p:cNvPr id="718" name="Google Shape;718;p13"/>
          <p:cNvSpPr txBox="1"/>
          <p:nvPr>
            <p:ph idx="2" type="body"/>
          </p:nvPr>
        </p:nvSpPr>
        <p:spPr>
          <a:xfrm>
            <a:off x="7478707" y="2101702"/>
            <a:ext cx="4457266" cy="115822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2000"/>
              <a:buNone/>
            </a:pPr>
            <a:r>
              <a:rPr b="1" lang="sv-SE" sz="2000"/>
              <a:t>Måltal</a:t>
            </a:r>
            <a:r>
              <a:rPr lang="sv-SE" sz="2000"/>
              <a:t> </a:t>
            </a:r>
            <a:endParaRPr/>
          </a:p>
        </p:txBody>
      </p:sp>
      <p:sp>
        <p:nvSpPr>
          <p:cNvPr id="719" name="Google Shape;719;p13"/>
          <p:cNvSpPr txBox="1"/>
          <p:nvPr>
            <p:ph idx="3" type="body"/>
          </p:nvPr>
        </p:nvSpPr>
        <p:spPr>
          <a:xfrm>
            <a:off x="7478707" y="2733278"/>
            <a:ext cx="4616474" cy="40324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sv-SE" sz="2000"/>
              <a:t>Metodstöd</a:t>
            </a:r>
            <a:endParaRPr sz="2000"/>
          </a:p>
        </p:txBody>
      </p:sp>
      <p:sp>
        <p:nvSpPr>
          <p:cNvPr id="720" name="Google Shape;720;p13"/>
          <p:cNvSpPr txBox="1"/>
          <p:nvPr>
            <p:ph idx="4" type="body"/>
          </p:nvPr>
        </p:nvSpPr>
        <p:spPr>
          <a:xfrm>
            <a:off x="7478707" y="1581165"/>
            <a:ext cx="4298058" cy="63157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2000"/>
              <a:buNone/>
            </a:pPr>
            <a:r>
              <a:rPr b="1" lang="sv-SE" sz="2000"/>
              <a:t>Kompetens och resurser </a:t>
            </a:r>
            <a:endParaRPr/>
          </a:p>
        </p:txBody>
      </p:sp>
      <p:sp>
        <p:nvSpPr>
          <p:cNvPr id="721" name="Google Shape;721;p13"/>
          <p:cNvSpPr txBox="1"/>
          <p:nvPr>
            <p:ph idx="5" type="body"/>
          </p:nvPr>
        </p:nvSpPr>
        <p:spPr>
          <a:xfrm>
            <a:off x="7478707" y="3258192"/>
            <a:ext cx="4929831" cy="4032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sv-SE" sz="2000"/>
              <a:t>Styrmodell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14"/>
          <p:cNvSpPr txBox="1"/>
          <p:nvPr>
            <p:ph type="title"/>
          </p:nvPr>
        </p:nvSpPr>
        <p:spPr>
          <a:xfrm>
            <a:off x="2152651" y="631769"/>
            <a:ext cx="7513667" cy="678975"/>
          </a:xfrm>
          <a:prstGeom prst="rect">
            <a:avLst/>
          </a:prstGeom>
          <a:noFill/>
          <a:ln>
            <a:noFill/>
          </a:ln>
        </p:spPr>
        <p:txBody>
          <a:bodyPr anchorCtr="0" anchor="b" bIns="45700" lIns="0" spcFirstLastPara="1" rIns="91425" wrap="square" tIns="0">
            <a:noAutofit/>
          </a:bodyPr>
          <a:lstStyle/>
          <a:p>
            <a:pPr indent="0" lvl="0" marL="0" rtl="0" algn="l">
              <a:lnSpc>
                <a:spcPct val="90000"/>
              </a:lnSpc>
              <a:spcBef>
                <a:spcPts val="0"/>
              </a:spcBef>
              <a:spcAft>
                <a:spcPts val="0"/>
              </a:spcAft>
              <a:buClr>
                <a:schemeClr val="lt2"/>
              </a:buClr>
              <a:buSzPts val="1350"/>
              <a:buFont typeface="Arial"/>
              <a:buNone/>
            </a:pPr>
            <a:r>
              <a:rPr lang="sv-SE" sz="1350"/>
              <a:t>Skillnaderna mellan privat och hindrar inte offentlig sektor att arbeta kategoristyrt för att skapa positiv förändring med hjälp av leverantörsmarknaden (EFFSO)</a:t>
            </a:r>
            <a:endParaRPr/>
          </a:p>
        </p:txBody>
      </p:sp>
      <p:sp>
        <p:nvSpPr>
          <p:cNvPr id="727" name="Google Shape;727;p14"/>
          <p:cNvSpPr txBox="1"/>
          <p:nvPr>
            <p:ph idx="12" type="sldNum"/>
          </p:nvPr>
        </p:nvSpPr>
        <p:spPr>
          <a:xfrm>
            <a:off x="537531" y="6418061"/>
            <a:ext cx="420412" cy="15677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sv-SE"/>
              <a:t>‹#›</a:t>
            </a:fld>
            <a:endParaRPr/>
          </a:p>
        </p:txBody>
      </p:sp>
      <p:sp>
        <p:nvSpPr>
          <p:cNvPr id="728" name="Google Shape;728;p14"/>
          <p:cNvSpPr txBox="1"/>
          <p:nvPr>
            <p:ph idx="1" type="body"/>
          </p:nvPr>
        </p:nvSpPr>
        <p:spPr>
          <a:xfrm>
            <a:off x="1951008" y="1783155"/>
            <a:ext cx="2279715" cy="216110"/>
          </a:xfrm>
          <a:prstGeom prst="rect">
            <a:avLst/>
          </a:prstGeom>
          <a:noFill/>
          <a:ln>
            <a:noFill/>
          </a:ln>
        </p:spPr>
        <p:txBody>
          <a:bodyPr anchorCtr="0" anchor="t" bIns="45700" lIns="0" spcFirstLastPara="1" rIns="91425" wrap="square" tIns="36000">
            <a:normAutofit fontScale="62500" lnSpcReduction="20000"/>
          </a:bodyPr>
          <a:lstStyle/>
          <a:p>
            <a:pPr indent="-177800" lvl="0" marL="177800" rtl="0" algn="l">
              <a:lnSpc>
                <a:spcPct val="90000"/>
              </a:lnSpc>
              <a:spcBef>
                <a:spcPts val="0"/>
              </a:spcBef>
              <a:spcAft>
                <a:spcPts val="0"/>
              </a:spcAft>
              <a:buClr>
                <a:schemeClr val="dk1"/>
              </a:buClr>
              <a:buSzPct val="100000"/>
              <a:buChar char="•"/>
            </a:pPr>
            <a:r>
              <a:rPr b="1" lang="sv-SE"/>
              <a:t>Element</a:t>
            </a:r>
            <a:endParaRPr/>
          </a:p>
        </p:txBody>
      </p:sp>
      <p:sp>
        <p:nvSpPr>
          <p:cNvPr id="729" name="Google Shape;729;p14"/>
          <p:cNvSpPr txBox="1"/>
          <p:nvPr/>
        </p:nvSpPr>
        <p:spPr>
          <a:xfrm>
            <a:off x="5894152" y="1783154"/>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Kommentar</a:t>
            </a:r>
            <a:endParaRPr/>
          </a:p>
        </p:txBody>
      </p:sp>
      <p:sp>
        <p:nvSpPr>
          <p:cNvPr id="730" name="Google Shape;730;p14"/>
          <p:cNvSpPr txBox="1"/>
          <p:nvPr/>
        </p:nvSpPr>
        <p:spPr>
          <a:xfrm>
            <a:off x="5113862" y="1783155"/>
            <a:ext cx="648969" cy="216110"/>
          </a:xfrm>
          <a:prstGeom prst="rect">
            <a:avLst/>
          </a:prstGeom>
          <a:noFill/>
          <a:ln>
            <a:noFill/>
          </a:ln>
        </p:spPr>
        <p:txBody>
          <a:bodyPr anchorCtr="0" anchor="t" bIns="27000" lIns="40500" spcFirstLastPara="1" rIns="40500" wrap="square" tIns="27000">
            <a:spAutoFit/>
          </a:bodyPr>
          <a:lstStyle/>
          <a:p>
            <a:pPr indent="-3175" lvl="0" marL="3175" marR="0" rtl="0" algn="ctr">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Privat</a:t>
            </a:r>
            <a:endParaRPr/>
          </a:p>
        </p:txBody>
      </p:sp>
      <p:sp>
        <p:nvSpPr>
          <p:cNvPr id="731" name="Google Shape;731;p14"/>
          <p:cNvSpPr txBox="1"/>
          <p:nvPr/>
        </p:nvSpPr>
        <p:spPr>
          <a:xfrm>
            <a:off x="4347808" y="1783155"/>
            <a:ext cx="648969" cy="216110"/>
          </a:xfrm>
          <a:prstGeom prst="rect">
            <a:avLst/>
          </a:prstGeom>
          <a:noFill/>
          <a:ln>
            <a:noFill/>
          </a:ln>
        </p:spPr>
        <p:txBody>
          <a:bodyPr anchorCtr="0" anchor="t" bIns="27000" lIns="40500" spcFirstLastPara="1" rIns="40500" wrap="square" tIns="27000">
            <a:spAutoFit/>
          </a:bodyPr>
          <a:lstStyle/>
          <a:p>
            <a:pPr indent="-3175" lvl="0" marL="3175" marR="0" rtl="0" algn="ctr">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Offentlig</a:t>
            </a:r>
            <a:endParaRPr/>
          </a:p>
        </p:txBody>
      </p:sp>
      <p:sp>
        <p:nvSpPr>
          <p:cNvPr id="732" name="Google Shape;732;p14"/>
          <p:cNvSpPr txBox="1"/>
          <p:nvPr/>
        </p:nvSpPr>
        <p:spPr>
          <a:xfrm>
            <a:off x="1951008" y="2340519"/>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Resultatkrav</a:t>
            </a:r>
            <a:endParaRPr/>
          </a:p>
        </p:txBody>
      </p:sp>
      <p:sp>
        <p:nvSpPr>
          <p:cNvPr id="733" name="Google Shape;733;p14"/>
          <p:cNvSpPr txBox="1"/>
          <p:nvPr/>
        </p:nvSpPr>
        <p:spPr>
          <a:xfrm>
            <a:off x="5894152" y="2340519"/>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Inga väsentliga skillnader</a:t>
            </a:r>
            <a:endParaRPr/>
          </a:p>
        </p:txBody>
      </p:sp>
      <p:cxnSp>
        <p:nvCxnSpPr>
          <p:cNvPr id="734" name="Google Shape;734;p14"/>
          <p:cNvCxnSpPr/>
          <p:nvPr/>
        </p:nvCxnSpPr>
        <p:spPr>
          <a:xfrm>
            <a:off x="1951008" y="1999265"/>
            <a:ext cx="2279715" cy="0"/>
          </a:xfrm>
          <a:prstGeom prst="straightConnector1">
            <a:avLst/>
          </a:prstGeom>
          <a:solidFill>
            <a:schemeClr val="accent1"/>
          </a:solidFill>
          <a:ln cap="flat" cmpd="sng" w="19050">
            <a:solidFill>
              <a:schemeClr val="dk1"/>
            </a:solidFill>
            <a:prstDash val="solid"/>
            <a:round/>
            <a:headEnd len="sm" w="sm" type="none"/>
            <a:tailEnd len="sm" w="sm" type="none"/>
          </a:ln>
        </p:spPr>
      </p:cxnSp>
      <p:cxnSp>
        <p:nvCxnSpPr>
          <p:cNvPr id="735" name="Google Shape;735;p14"/>
          <p:cNvCxnSpPr/>
          <p:nvPr/>
        </p:nvCxnSpPr>
        <p:spPr>
          <a:xfrm>
            <a:off x="5894151" y="1999265"/>
            <a:ext cx="4396136" cy="0"/>
          </a:xfrm>
          <a:prstGeom prst="straightConnector1">
            <a:avLst/>
          </a:prstGeom>
          <a:solidFill>
            <a:schemeClr val="accent1"/>
          </a:solidFill>
          <a:ln cap="flat" cmpd="sng" w="19050">
            <a:solidFill>
              <a:schemeClr val="dk1"/>
            </a:solidFill>
            <a:prstDash val="solid"/>
            <a:round/>
            <a:headEnd len="sm" w="sm" type="none"/>
            <a:tailEnd len="sm" w="sm" type="none"/>
          </a:ln>
        </p:spPr>
      </p:cxnSp>
      <p:cxnSp>
        <p:nvCxnSpPr>
          <p:cNvPr id="736" name="Google Shape;736;p14"/>
          <p:cNvCxnSpPr/>
          <p:nvPr/>
        </p:nvCxnSpPr>
        <p:spPr>
          <a:xfrm>
            <a:off x="4347808" y="1999265"/>
            <a:ext cx="648969" cy="0"/>
          </a:xfrm>
          <a:prstGeom prst="straightConnector1">
            <a:avLst/>
          </a:prstGeom>
          <a:solidFill>
            <a:schemeClr val="accent1"/>
          </a:solidFill>
          <a:ln cap="flat" cmpd="sng" w="19050">
            <a:solidFill>
              <a:schemeClr val="dk1"/>
            </a:solidFill>
            <a:prstDash val="solid"/>
            <a:round/>
            <a:headEnd len="sm" w="sm" type="none"/>
            <a:tailEnd len="sm" w="sm" type="none"/>
          </a:ln>
        </p:spPr>
      </p:cxnSp>
      <p:sp>
        <p:nvSpPr>
          <p:cNvPr id="737" name="Google Shape;737;p14"/>
          <p:cNvSpPr txBox="1"/>
          <p:nvPr/>
        </p:nvSpPr>
        <p:spPr>
          <a:xfrm>
            <a:off x="1951008" y="3625303"/>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Konkurrens bland leverantörer</a:t>
            </a:r>
            <a:endParaRPr/>
          </a:p>
        </p:txBody>
      </p:sp>
      <p:sp>
        <p:nvSpPr>
          <p:cNvPr id="738" name="Google Shape;738;p14"/>
          <p:cNvSpPr txBox="1"/>
          <p:nvPr/>
        </p:nvSpPr>
        <p:spPr>
          <a:xfrm>
            <a:off x="5894152" y="3625303"/>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Inga väsentliga skillnader</a:t>
            </a:r>
            <a:endParaRPr/>
          </a:p>
        </p:txBody>
      </p:sp>
      <p:sp>
        <p:nvSpPr>
          <p:cNvPr id="739" name="Google Shape;739;p14"/>
          <p:cNvSpPr txBox="1"/>
          <p:nvPr/>
        </p:nvSpPr>
        <p:spPr>
          <a:xfrm>
            <a:off x="1951008" y="4139216"/>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Beslutsprocesser</a:t>
            </a:r>
            <a:endParaRPr/>
          </a:p>
        </p:txBody>
      </p:sp>
      <p:sp>
        <p:nvSpPr>
          <p:cNvPr id="740" name="Google Shape;740;p14"/>
          <p:cNvSpPr txBox="1"/>
          <p:nvPr/>
        </p:nvSpPr>
        <p:spPr>
          <a:xfrm>
            <a:off x="5894152" y="4139216"/>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Privat sektor kan ha friare beslutsgång, men det varierar i hög grad</a:t>
            </a:r>
            <a:endParaRPr/>
          </a:p>
        </p:txBody>
      </p:sp>
      <p:sp>
        <p:nvSpPr>
          <p:cNvPr id="741" name="Google Shape;741;p14"/>
          <p:cNvSpPr txBox="1"/>
          <p:nvPr/>
        </p:nvSpPr>
        <p:spPr>
          <a:xfrm>
            <a:off x="1951008" y="3882259"/>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Leverantörsmarknadsperspektiv</a:t>
            </a:r>
            <a:endParaRPr/>
          </a:p>
        </p:txBody>
      </p:sp>
      <p:sp>
        <p:nvSpPr>
          <p:cNvPr id="742" name="Google Shape;742;p14"/>
          <p:cNvSpPr txBox="1"/>
          <p:nvPr/>
        </p:nvSpPr>
        <p:spPr>
          <a:xfrm>
            <a:off x="5894152" y="3882259"/>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Inga väsentliga skillnader</a:t>
            </a:r>
            <a:endParaRPr/>
          </a:p>
        </p:txBody>
      </p:sp>
      <p:sp>
        <p:nvSpPr>
          <p:cNvPr id="743" name="Google Shape;743;p14"/>
          <p:cNvSpPr txBox="1"/>
          <p:nvPr/>
        </p:nvSpPr>
        <p:spPr>
          <a:xfrm>
            <a:off x="1951008" y="2083562"/>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Målstyrning</a:t>
            </a:r>
            <a:endParaRPr/>
          </a:p>
        </p:txBody>
      </p:sp>
      <p:sp>
        <p:nvSpPr>
          <p:cNvPr id="744" name="Google Shape;744;p14"/>
          <p:cNvSpPr txBox="1"/>
          <p:nvPr/>
        </p:nvSpPr>
        <p:spPr>
          <a:xfrm>
            <a:off x="5894152" y="2083562"/>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Inga väsentliga skillnader</a:t>
            </a:r>
            <a:endParaRPr/>
          </a:p>
        </p:txBody>
      </p:sp>
      <p:sp>
        <p:nvSpPr>
          <p:cNvPr id="745" name="Google Shape;745;p14"/>
          <p:cNvSpPr txBox="1"/>
          <p:nvPr/>
        </p:nvSpPr>
        <p:spPr>
          <a:xfrm>
            <a:off x="1951008" y="2854432"/>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Faktabaserad analys</a:t>
            </a:r>
            <a:endParaRPr/>
          </a:p>
        </p:txBody>
      </p:sp>
      <p:sp>
        <p:nvSpPr>
          <p:cNvPr id="746" name="Google Shape;746;p14"/>
          <p:cNvSpPr txBox="1"/>
          <p:nvPr/>
        </p:nvSpPr>
        <p:spPr>
          <a:xfrm>
            <a:off x="5894152" y="2854432"/>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Inga väsentliga skillnader</a:t>
            </a:r>
            <a:endParaRPr/>
          </a:p>
        </p:txBody>
      </p:sp>
      <p:sp>
        <p:nvSpPr>
          <p:cNvPr id="747" name="Google Shape;747;p14"/>
          <p:cNvSpPr txBox="1"/>
          <p:nvPr/>
        </p:nvSpPr>
        <p:spPr>
          <a:xfrm>
            <a:off x="1951008" y="2597476"/>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Strategiskt perspektiv</a:t>
            </a:r>
            <a:endParaRPr/>
          </a:p>
        </p:txBody>
      </p:sp>
      <p:sp>
        <p:nvSpPr>
          <p:cNvPr id="748" name="Google Shape;748;p14"/>
          <p:cNvSpPr txBox="1"/>
          <p:nvPr/>
        </p:nvSpPr>
        <p:spPr>
          <a:xfrm>
            <a:off x="5894152" y="2597476"/>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Inga väsentliga skillnader</a:t>
            </a:r>
            <a:endParaRPr/>
          </a:p>
        </p:txBody>
      </p:sp>
      <p:sp>
        <p:nvSpPr>
          <p:cNvPr id="749" name="Google Shape;749;p14"/>
          <p:cNvSpPr txBox="1"/>
          <p:nvPr/>
        </p:nvSpPr>
        <p:spPr>
          <a:xfrm>
            <a:off x="1951008" y="3111389"/>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Intressentsamverkan</a:t>
            </a:r>
            <a:endParaRPr/>
          </a:p>
        </p:txBody>
      </p:sp>
      <p:sp>
        <p:nvSpPr>
          <p:cNvPr id="750" name="Google Shape;750;p14"/>
          <p:cNvSpPr txBox="1"/>
          <p:nvPr/>
        </p:nvSpPr>
        <p:spPr>
          <a:xfrm>
            <a:off x="5894152" y="3111389"/>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Inga väsentliga skillnader</a:t>
            </a:r>
            <a:endParaRPr/>
          </a:p>
        </p:txBody>
      </p:sp>
      <p:sp>
        <p:nvSpPr>
          <p:cNvPr id="751" name="Google Shape;751;p14"/>
          <p:cNvSpPr txBox="1"/>
          <p:nvPr/>
        </p:nvSpPr>
        <p:spPr>
          <a:xfrm>
            <a:off x="1951008" y="5424004"/>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Detaljregler upphandling/avtal</a:t>
            </a:r>
            <a:endParaRPr/>
          </a:p>
        </p:txBody>
      </p:sp>
      <p:sp>
        <p:nvSpPr>
          <p:cNvPr id="752" name="Google Shape;752;p14"/>
          <p:cNvSpPr txBox="1"/>
          <p:nvPr/>
        </p:nvSpPr>
        <p:spPr>
          <a:xfrm>
            <a:off x="5894152" y="5424004"/>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Endast för offentlig sektor</a:t>
            </a:r>
            <a:endParaRPr/>
          </a:p>
        </p:txBody>
      </p:sp>
      <p:sp>
        <p:nvSpPr>
          <p:cNvPr id="753" name="Google Shape;753;p14"/>
          <p:cNvSpPr txBox="1"/>
          <p:nvPr/>
        </p:nvSpPr>
        <p:spPr>
          <a:xfrm>
            <a:off x="1951008" y="-521612"/>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Transparens</a:t>
            </a:r>
            <a:endParaRPr/>
          </a:p>
        </p:txBody>
      </p:sp>
      <p:sp>
        <p:nvSpPr>
          <p:cNvPr id="754" name="Google Shape;754;p14"/>
          <p:cNvSpPr txBox="1"/>
          <p:nvPr/>
        </p:nvSpPr>
        <p:spPr>
          <a:xfrm>
            <a:off x="5894152" y="-521612"/>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Kan vara lika viktigt i privat sektor beroende på företag</a:t>
            </a:r>
            <a:endParaRPr/>
          </a:p>
        </p:txBody>
      </p:sp>
      <p:sp>
        <p:nvSpPr>
          <p:cNvPr id="755" name="Google Shape;755;p14"/>
          <p:cNvSpPr txBox="1"/>
          <p:nvPr/>
        </p:nvSpPr>
        <p:spPr>
          <a:xfrm>
            <a:off x="1951008" y="3368346"/>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Resurseffektivitet</a:t>
            </a:r>
            <a:endParaRPr/>
          </a:p>
        </p:txBody>
      </p:sp>
      <p:sp>
        <p:nvSpPr>
          <p:cNvPr id="756" name="Google Shape;756;p14"/>
          <p:cNvSpPr txBox="1"/>
          <p:nvPr/>
        </p:nvSpPr>
        <p:spPr>
          <a:xfrm>
            <a:off x="5894152" y="3368346"/>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Inga väsentliga skillnader</a:t>
            </a:r>
            <a:endParaRPr/>
          </a:p>
        </p:txBody>
      </p:sp>
      <p:sp>
        <p:nvSpPr>
          <p:cNvPr id="757" name="Google Shape;757;p14"/>
          <p:cNvSpPr/>
          <p:nvPr/>
        </p:nvSpPr>
        <p:spPr>
          <a:xfrm>
            <a:off x="4577792" y="2097117"/>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58" name="Google Shape;758;p14"/>
          <p:cNvSpPr/>
          <p:nvPr/>
        </p:nvSpPr>
        <p:spPr>
          <a:xfrm>
            <a:off x="5343845" y="2097117"/>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59" name="Google Shape;759;p14"/>
          <p:cNvSpPr/>
          <p:nvPr/>
        </p:nvSpPr>
        <p:spPr>
          <a:xfrm>
            <a:off x="4577792" y="2354074"/>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60" name="Google Shape;760;p14"/>
          <p:cNvSpPr/>
          <p:nvPr/>
        </p:nvSpPr>
        <p:spPr>
          <a:xfrm>
            <a:off x="5343845" y="2354074"/>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61" name="Google Shape;761;p14"/>
          <p:cNvSpPr/>
          <p:nvPr/>
        </p:nvSpPr>
        <p:spPr>
          <a:xfrm>
            <a:off x="4577792" y="2611031"/>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62" name="Google Shape;762;p14"/>
          <p:cNvSpPr/>
          <p:nvPr/>
        </p:nvSpPr>
        <p:spPr>
          <a:xfrm>
            <a:off x="5343845" y="2611031"/>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63" name="Google Shape;763;p14"/>
          <p:cNvSpPr/>
          <p:nvPr/>
        </p:nvSpPr>
        <p:spPr>
          <a:xfrm>
            <a:off x="4577792" y="2867987"/>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64" name="Google Shape;764;p14"/>
          <p:cNvSpPr/>
          <p:nvPr/>
        </p:nvSpPr>
        <p:spPr>
          <a:xfrm>
            <a:off x="5343845" y="2867987"/>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65" name="Google Shape;765;p14"/>
          <p:cNvSpPr/>
          <p:nvPr/>
        </p:nvSpPr>
        <p:spPr>
          <a:xfrm>
            <a:off x="4577792" y="4152771"/>
            <a:ext cx="189000" cy="189000"/>
          </a:xfrm>
          <a:prstGeom prst="ellipse">
            <a:avLst/>
          </a:prstGeom>
          <a:solidFill>
            <a:srgbClr val="FFFF0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66" name="Google Shape;766;p14"/>
          <p:cNvSpPr/>
          <p:nvPr/>
        </p:nvSpPr>
        <p:spPr>
          <a:xfrm>
            <a:off x="5343845" y="4152771"/>
            <a:ext cx="189000" cy="189000"/>
          </a:xfrm>
          <a:prstGeom prst="ellipse">
            <a:avLst/>
          </a:prstGeom>
          <a:gradFill>
            <a:gsLst>
              <a:gs pos="0">
                <a:srgbClr val="FFFF00"/>
              </a:gs>
              <a:gs pos="49000">
                <a:srgbClr val="FFFF00"/>
              </a:gs>
              <a:gs pos="50000">
                <a:srgbClr val="92D050"/>
              </a:gs>
              <a:gs pos="100000">
                <a:srgbClr val="92D050"/>
              </a:gs>
            </a:gsLst>
            <a:lin ang="0" scaled="0"/>
          </a:gra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767" name="Google Shape;767;p14"/>
          <p:cNvSpPr/>
          <p:nvPr/>
        </p:nvSpPr>
        <p:spPr>
          <a:xfrm>
            <a:off x="4577792" y="3638858"/>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68" name="Google Shape;768;p14"/>
          <p:cNvSpPr/>
          <p:nvPr/>
        </p:nvSpPr>
        <p:spPr>
          <a:xfrm>
            <a:off x="5343845" y="3638858"/>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69" name="Google Shape;769;p14"/>
          <p:cNvSpPr/>
          <p:nvPr/>
        </p:nvSpPr>
        <p:spPr>
          <a:xfrm>
            <a:off x="4577792" y="3895814"/>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70" name="Google Shape;770;p14"/>
          <p:cNvSpPr/>
          <p:nvPr/>
        </p:nvSpPr>
        <p:spPr>
          <a:xfrm>
            <a:off x="5343845" y="3895814"/>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71" name="Google Shape;771;p14"/>
          <p:cNvSpPr/>
          <p:nvPr/>
        </p:nvSpPr>
        <p:spPr>
          <a:xfrm>
            <a:off x="4577792" y="3124944"/>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72" name="Google Shape;772;p14"/>
          <p:cNvSpPr/>
          <p:nvPr/>
        </p:nvSpPr>
        <p:spPr>
          <a:xfrm>
            <a:off x="5343845" y="3124944"/>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73" name="Google Shape;773;p14"/>
          <p:cNvSpPr/>
          <p:nvPr/>
        </p:nvSpPr>
        <p:spPr>
          <a:xfrm>
            <a:off x="4577792" y="3381901"/>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74" name="Google Shape;774;p14"/>
          <p:cNvSpPr/>
          <p:nvPr/>
        </p:nvSpPr>
        <p:spPr>
          <a:xfrm>
            <a:off x="5343845" y="3381901"/>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75" name="Google Shape;775;p14"/>
          <p:cNvSpPr/>
          <p:nvPr/>
        </p:nvSpPr>
        <p:spPr>
          <a:xfrm>
            <a:off x="4577792" y="5437559"/>
            <a:ext cx="189000" cy="189000"/>
          </a:xfrm>
          <a:prstGeom prst="ellipse">
            <a:avLst/>
          </a:prstGeom>
          <a:solidFill>
            <a:srgbClr val="FFFF0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76" name="Google Shape;776;p14"/>
          <p:cNvSpPr/>
          <p:nvPr/>
        </p:nvSpPr>
        <p:spPr>
          <a:xfrm>
            <a:off x="5343845" y="5437559"/>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77" name="Google Shape;777;p14"/>
          <p:cNvSpPr/>
          <p:nvPr/>
        </p:nvSpPr>
        <p:spPr>
          <a:xfrm>
            <a:off x="5343845" y="-508057"/>
            <a:ext cx="189000" cy="189000"/>
          </a:xfrm>
          <a:prstGeom prst="ellipse">
            <a:avLst/>
          </a:prstGeom>
          <a:gradFill>
            <a:gsLst>
              <a:gs pos="0">
                <a:srgbClr val="FFFF00"/>
              </a:gs>
              <a:gs pos="49000">
                <a:srgbClr val="FFFF00"/>
              </a:gs>
              <a:gs pos="50000">
                <a:srgbClr val="92D050"/>
              </a:gs>
              <a:gs pos="100000">
                <a:srgbClr val="92D050"/>
              </a:gs>
            </a:gsLst>
            <a:lin ang="0" scaled="0"/>
          </a:gra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778" name="Google Shape;778;p14"/>
          <p:cNvSpPr/>
          <p:nvPr/>
        </p:nvSpPr>
        <p:spPr>
          <a:xfrm>
            <a:off x="4577792" y="-508057"/>
            <a:ext cx="189000" cy="189000"/>
          </a:xfrm>
          <a:prstGeom prst="ellipse">
            <a:avLst/>
          </a:prstGeom>
          <a:solidFill>
            <a:srgbClr val="FFFF0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79" name="Google Shape;779;p14"/>
          <p:cNvSpPr txBox="1"/>
          <p:nvPr/>
        </p:nvSpPr>
        <p:spPr>
          <a:xfrm>
            <a:off x="1951008" y="4653130"/>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Leverantörsrelation</a:t>
            </a:r>
            <a:endParaRPr/>
          </a:p>
        </p:txBody>
      </p:sp>
      <p:sp>
        <p:nvSpPr>
          <p:cNvPr id="780" name="Google Shape;780;p14"/>
          <p:cNvSpPr txBox="1"/>
          <p:nvPr/>
        </p:nvSpPr>
        <p:spPr>
          <a:xfrm>
            <a:off x="5894152" y="4653130"/>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För offentlig sektor är det viktigt att ta hänsyn till principerna i LOU</a:t>
            </a:r>
            <a:endParaRPr/>
          </a:p>
        </p:txBody>
      </p:sp>
      <p:sp>
        <p:nvSpPr>
          <p:cNvPr id="781" name="Google Shape;781;p14"/>
          <p:cNvSpPr/>
          <p:nvPr/>
        </p:nvSpPr>
        <p:spPr>
          <a:xfrm>
            <a:off x="4577792" y="4666685"/>
            <a:ext cx="189000" cy="189000"/>
          </a:xfrm>
          <a:prstGeom prst="ellipse">
            <a:avLst/>
          </a:prstGeom>
          <a:solidFill>
            <a:srgbClr val="FFFF0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82" name="Google Shape;782;p14"/>
          <p:cNvSpPr/>
          <p:nvPr/>
        </p:nvSpPr>
        <p:spPr>
          <a:xfrm>
            <a:off x="5343845" y="4666685"/>
            <a:ext cx="189000" cy="189000"/>
          </a:xfrm>
          <a:prstGeom prst="ellipse">
            <a:avLst/>
          </a:prstGeom>
          <a:gradFill>
            <a:gsLst>
              <a:gs pos="0">
                <a:srgbClr val="FFFF00"/>
              </a:gs>
              <a:gs pos="49000">
                <a:srgbClr val="FFFF00"/>
              </a:gs>
              <a:gs pos="50000">
                <a:srgbClr val="92D050"/>
              </a:gs>
              <a:gs pos="100000">
                <a:srgbClr val="92D050"/>
              </a:gs>
            </a:gsLst>
            <a:lin ang="0" scaled="0"/>
          </a:gra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83" name="Google Shape;783;p14"/>
          <p:cNvSpPr/>
          <p:nvPr/>
        </p:nvSpPr>
        <p:spPr>
          <a:xfrm>
            <a:off x="1706395" y="4124626"/>
            <a:ext cx="8725711" cy="1547817"/>
          </a:xfrm>
          <a:prstGeom prst="roundRect">
            <a:avLst>
              <a:gd fmla="val 11853" name="adj"/>
            </a:avLst>
          </a:prstGeom>
          <a:noFill/>
          <a:ln cap="flat" cmpd="sng" w="38100">
            <a:solidFill>
              <a:schemeClr val="accent4"/>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84" name="Google Shape;784;p14"/>
          <p:cNvSpPr txBox="1"/>
          <p:nvPr/>
        </p:nvSpPr>
        <p:spPr>
          <a:xfrm>
            <a:off x="1951008" y="4910086"/>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Förhandling</a:t>
            </a:r>
            <a:endParaRPr/>
          </a:p>
        </p:txBody>
      </p:sp>
      <p:sp>
        <p:nvSpPr>
          <p:cNvPr id="785" name="Google Shape;785;p14"/>
          <p:cNvSpPr txBox="1"/>
          <p:nvPr/>
        </p:nvSpPr>
        <p:spPr>
          <a:xfrm>
            <a:off x="5894152" y="4910086"/>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I begränsad omfattning för offentlig sektor</a:t>
            </a:r>
            <a:endParaRPr/>
          </a:p>
        </p:txBody>
      </p:sp>
      <p:sp>
        <p:nvSpPr>
          <p:cNvPr id="786" name="Google Shape;786;p14"/>
          <p:cNvSpPr/>
          <p:nvPr/>
        </p:nvSpPr>
        <p:spPr>
          <a:xfrm>
            <a:off x="4577792" y="4923641"/>
            <a:ext cx="189000" cy="189000"/>
          </a:xfrm>
          <a:prstGeom prst="ellipse">
            <a:avLst/>
          </a:prstGeom>
          <a:gradFill>
            <a:gsLst>
              <a:gs pos="0">
                <a:srgbClr val="FFFF00"/>
              </a:gs>
              <a:gs pos="49000">
                <a:srgbClr val="FFFF00"/>
              </a:gs>
              <a:gs pos="50000">
                <a:srgbClr val="92D050"/>
              </a:gs>
              <a:gs pos="100000">
                <a:srgbClr val="92D050"/>
              </a:gs>
            </a:gsLst>
            <a:lin ang="0" scaled="0"/>
          </a:gra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787" name="Google Shape;787;p14"/>
          <p:cNvSpPr/>
          <p:nvPr/>
        </p:nvSpPr>
        <p:spPr>
          <a:xfrm>
            <a:off x="5343845" y="4923641"/>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cxnSp>
        <p:nvCxnSpPr>
          <p:cNvPr id="788" name="Google Shape;788;p14"/>
          <p:cNvCxnSpPr/>
          <p:nvPr/>
        </p:nvCxnSpPr>
        <p:spPr>
          <a:xfrm>
            <a:off x="5113862" y="1999265"/>
            <a:ext cx="648969" cy="0"/>
          </a:xfrm>
          <a:prstGeom prst="straightConnector1">
            <a:avLst/>
          </a:prstGeom>
          <a:solidFill>
            <a:schemeClr val="accent1"/>
          </a:solidFill>
          <a:ln cap="flat" cmpd="sng" w="19050">
            <a:solidFill>
              <a:schemeClr val="dk1"/>
            </a:solidFill>
            <a:prstDash val="solid"/>
            <a:round/>
            <a:headEnd len="sm" w="sm" type="none"/>
            <a:tailEnd len="sm" w="sm" type="none"/>
          </a:ln>
        </p:spPr>
      </p:cxnSp>
      <p:sp>
        <p:nvSpPr>
          <p:cNvPr id="789" name="Google Shape;789;p14"/>
          <p:cNvSpPr txBox="1"/>
          <p:nvPr/>
        </p:nvSpPr>
        <p:spPr>
          <a:xfrm>
            <a:off x="1951008" y="5167043"/>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Leverantörsval</a:t>
            </a:r>
            <a:endParaRPr/>
          </a:p>
        </p:txBody>
      </p:sp>
      <p:sp>
        <p:nvSpPr>
          <p:cNvPr id="790" name="Google Shape;790;p14"/>
          <p:cNvSpPr txBox="1"/>
          <p:nvPr/>
        </p:nvSpPr>
        <p:spPr>
          <a:xfrm>
            <a:off x="5894152" y="5167043"/>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I begränsad omfattning (DUPP) för offentlig sektor</a:t>
            </a:r>
            <a:endParaRPr/>
          </a:p>
        </p:txBody>
      </p:sp>
      <p:sp>
        <p:nvSpPr>
          <p:cNvPr id="791" name="Google Shape;791;p14"/>
          <p:cNvSpPr/>
          <p:nvPr/>
        </p:nvSpPr>
        <p:spPr>
          <a:xfrm>
            <a:off x="4577792" y="5180598"/>
            <a:ext cx="189000" cy="189000"/>
          </a:xfrm>
          <a:prstGeom prst="ellipse">
            <a:avLst/>
          </a:prstGeom>
          <a:gradFill>
            <a:gsLst>
              <a:gs pos="0">
                <a:srgbClr val="FFFF00"/>
              </a:gs>
              <a:gs pos="49000">
                <a:srgbClr val="FFFF00"/>
              </a:gs>
              <a:gs pos="50000">
                <a:srgbClr val="92D050"/>
              </a:gs>
              <a:gs pos="100000">
                <a:srgbClr val="92D050"/>
              </a:gs>
            </a:gsLst>
            <a:lin ang="0" scaled="0"/>
          </a:gra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792" name="Google Shape;792;p14"/>
          <p:cNvSpPr/>
          <p:nvPr/>
        </p:nvSpPr>
        <p:spPr>
          <a:xfrm>
            <a:off x="5343845" y="5180598"/>
            <a:ext cx="189000" cy="189000"/>
          </a:xfrm>
          <a:prstGeom prst="ellipse">
            <a:avLst/>
          </a:prstGeom>
          <a:solidFill>
            <a:srgbClr val="92D05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93" name="Google Shape;793;p14"/>
          <p:cNvSpPr txBox="1"/>
          <p:nvPr/>
        </p:nvSpPr>
        <p:spPr>
          <a:xfrm>
            <a:off x="1951008" y="4396173"/>
            <a:ext cx="2279715"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Transparens</a:t>
            </a:r>
            <a:endParaRPr/>
          </a:p>
        </p:txBody>
      </p:sp>
      <p:sp>
        <p:nvSpPr>
          <p:cNvPr id="794" name="Google Shape;794;p14"/>
          <p:cNvSpPr txBox="1"/>
          <p:nvPr/>
        </p:nvSpPr>
        <p:spPr>
          <a:xfrm>
            <a:off x="5894152" y="4396173"/>
            <a:ext cx="4396136" cy="216110"/>
          </a:xfrm>
          <a:prstGeom prst="rect">
            <a:avLst/>
          </a:prstGeom>
          <a:noFill/>
          <a:ln>
            <a:noFill/>
          </a:ln>
        </p:spPr>
        <p:txBody>
          <a:bodyPr anchorCtr="0" anchor="t" bIns="27000" lIns="40500" spcFirstLastPara="1" rIns="40500" wrap="square" tIns="27000">
            <a:spAutoFit/>
          </a:bodyPr>
          <a:lstStyle/>
          <a:p>
            <a:pPr indent="-3175" lvl="0" marL="3175" marR="0" rtl="0" algn="l">
              <a:lnSpc>
                <a:spcPct val="100000"/>
              </a:lnSpc>
              <a:spcBef>
                <a:spcPts val="0"/>
              </a:spcBef>
              <a:spcAft>
                <a:spcPts val="0"/>
              </a:spcAft>
              <a:buClr>
                <a:schemeClr val="accent4"/>
              </a:buClr>
              <a:buSzPts val="1050"/>
              <a:buFont typeface="Arial"/>
              <a:buNone/>
            </a:pPr>
            <a:r>
              <a:rPr lang="sv-SE" sz="1050">
                <a:solidFill>
                  <a:schemeClr val="dk1"/>
                </a:solidFill>
                <a:latin typeface="Arial"/>
                <a:ea typeface="Arial"/>
                <a:cs typeface="Arial"/>
                <a:sym typeface="Arial"/>
              </a:rPr>
              <a:t>Kan i viss utsträckning vara viktigt även i privat sektor</a:t>
            </a:r>
            <a:endParaRPr/>
          </a:p>
        </p:txBody>
      </p:sp>
      <p:sp>
        <p:nvSpPr>
          <p:cNvPr id="795" name="Google Shape;795;p14"/>
          <p:cNvSpPr/>
          <p:nvPr/>
        </p:nvSpPr>
        <p:spPr>
          <a:xfrm>
            <a:off x="5343845" y="4409728"/>
            <a:ext cx="189000" cy="189000"/>
          </a:xfrm>
          <a:prstGeom prst="ellipse">
            <a:avLst/>
          </a:prstGeom>
          <a:gradFill>
            <a:gsLst>
              <a:gs pos="0">
                <a:srgbClr val="FFFF00"/>
              </a:gs>
              <a:gs pos="49000">
                <a:srgbClr val="FFFF00"/>
              </a:gs>
              <a:gs pos="50000">
                <a:srgbClr val="92D050"/>
              </a:gs>
              <a:gs pos="100000">
                <a:srgbClr val="92D050"/>
              </a:gs>
            </a:gsLst>
            <a:lin ang="0" scaled="0"/>
          </a:gra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796" name="Google Shape;796;p14"/>
          <p:cNvSpPr/>
          <p:nvPr/>
        </p:nvSpPr>
        <p:spPr>
          <a:xfrm>
            <a:off x="4577792" y="4409728"/>
            <a:ext cx="189000" cy="189000"/>
          </a:xfrm>
          <a:prstGeom prst="ellipse">
            <a:avLst/>
          </a:prstGeom>
          <a:solidFill>
            <a:srgbClr val="FFFF00"/>
          </a:solidFill>
          <a:ln cap="flat" cmpd="sng" w="12700">
            <a:solidFill>
              <a:schemeClr val="dk1"/>
            </a:solidFill>
            <a:prstDash val="solid"/>
            <a:round/>
            <a:headEnd len="sm" w="sm" type="none"/>
            <a:tailEnd len="sm" w="sm" type="none"/>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
        <p:nvSpPr>
          <p:cNvPr id="797" name="Google Shape;797;p14"/>
          <p:cNvSpPr/>
          <p:nvPr/>
        </p:nvSpPr>
        <p:spPr>
          <a:xfrm>
            <a:off x="1835728" y="2056361"/>
            <a:ext cx="8596377" cy="2001252"/>
          </a:xfrm>
          <a:prstGeom prst="rect">
            <a:avLst/>
          </a:prstGeom>
          <a:solidFill>
            <a:schemeClr val="lt1">
              <a:alpha val="49803"/>
            </a:schemeClr>
          </a:solidFill>
          <a:ln>
            <a:noFill/>
          </a:ln>
        </p:spPr>
        <p:txBody>
          <a:bodyPr anchorCtr="0" anchor="ctr" bIns="27000" lIns="40500" spcFirstLastPara="1" rIns="40500" wrap="square" tIns="27000">
            <a:noAutofit/>
          </a:bodyPr>
          <a:lstStyle/>
          <a:p>
            <a:pPr indent="0" lvl="0" marL="0" marR="0" rtl="0" algn="ctr">
              <a:spcBef>
                <a:spcPts val="0"/>
              </a:spcBef>
              <a:spcAft>
                <a:spcPts val="0"/>
              </a:spcAft>
              <a:buNone/>
            </a:pPr>
            <a:r>
              <a:t/>
            </a:r>
            <a:endParaRPr sz="105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15"/>
          <p:cNvSpPr txBox="1"/>
          <p:nvPr>
            <p:ph idx="1" type="body"/>
          </p:nvPr>
        </p:nvSpPr>
        <p:spPr>
          <a:xfrm>
            <a:off x="2327564" y="2227812"/>
            <a:ext cx="7656021" cy="1917664"/>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ctr">
              <a:lnSpc>
                <a:spcPct val="90000"/>
              </a:lnSpc>
              <a:spcBef>
                <a:spcPts val="0"/>
              </a:spcBef>
              <a:spcAft>
                <a:spcPts val="0"/>
              </a:spcAft>
              <a:buClr>
                <a:schemeClr val="dk1"/>
              </a:buClr>
              <a:buSzPct val="100000"/>
              <a:buNone/>
            </a:pPr>
            <a:r>
              <a:rPr lang="sv-SE"/>
              <a:t>Tack!</a:t>
            </a:r>
            <a:endParaRPr/>
          </a:p>
          <a:p>
            <a:pPr indent="0" lvl="0" marL="0" rtl="0" algn="ctr">
              <a:lnSpc>
                <a:spcPct val="90000"/>
              </a:lnSpc>
              <a:spcBef>
                <a:spcPts val="1000"/>
              </a:spcBef>
              <a:spcAft>
                <a:spcPts val="0"/>
              </a:spcAft>
              <a:buClr>
                <a:schemeClr val="dk1"/>
              </a:buClr>
              <a:buSzPct val="100000"/>
              <a:buNone/>
            </a:pPr>
            <a:r>
              <a:rPr lang="sv-SE"/>
              <a:t>Ellen Hausel Heldahl</a:t>
            </a:r>
            <a:endParaRPr/>
          </a:p>
          <a:p>
            <a:pPr indent="0" lvl="0" marL="0" rtl="0" algn="ctr">
              <a:lnSpc>
                <a:spcPct val="90000"/>
              </a:lnSpc>
              <a:spcBef>
                <a:spcPts val="1000"/>
              </a:spcBef>
              <a:spcAft>
                <a:spcPts val="0"/>
              </a:spcAft>
              <a:buClr>
                <a:schemeClr val="dk1"/>
              </a:buClr>
              <a:buSzPct val="100000"/>
              <a:buNone/>
            </a:pPr>
            <a:r>
              <a:rPr lang="sv-SE" u="sng">
                <a:solidFill>
                  <a:schemeClr val="hlink"/>
                </a:solidFill>
                <a:hlinkClick r:id="rId3"/>
              </a:rPr>
              <a:t>ellen.heldahl@svensktnaringsliv.se</a:t>
            </a:r>
            <a:endParaRPr/>
          </a:p>
          <a:p>
            <a:pPr indent="0" lvl="0" marL="0" rtl="0" algn="ctr">
              <a:lnSpc>
                <a:spcPct val="90000"/>
              </a:lnSpc>
              <a:spcBef>
                <a:spcPts val="1000"/>
              </a:spcBef>
              <a:spcAft>
                <a:spcPts val="0"/>
              </a:spcAft>
              <a:buClr>
                <a:schemeClr val="dk1"/>
              </a:buClr>
              <a:buSzPct val="100000"/>
              <a:buNone/>
            </a:pPr>
            <a:r>
              <a:t/>
            </a:r>
            <a:endParaRPr/>
          </a:p>
        </p:txBody>
      </p:sp>
      <p:sp>
        <p:nvSpPr>
          <p:cNvPr id="803" name="Google Shape;803;p15"/>
          <p:cNvSpPr txBox="1"/>
          <p:nvPr>
            <p:ph idx="4294967295" type="dt"/>
          </p:nvPr>
        </p:nvSpPr>
        <p:spPr>
          <a:xfrm>
            <a:off x="11342688" y="111125"/>
            <a:ext cx="849312" cy="19685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61717F"/>
              </a:buClr>
              <a:buSzPts val="800"/>
              <a:buFont typeface="Arial"/>
              <a:buNone/>
            </a:pPr>
            <a:r>
              <a:rPr b="0" i="0" lang="sv-SE" sz="800" u="none" cap="none" strike="noStrike">
                <a:solidFill>
                  <a:srgbClr val="61717F"/>
                </a:solidFill>
                <a:latin typeface="Arial"/>
                <a:ea typeface="Arial"/>
                <a:cs typeface="Arial"/>
                <a:sym typeface="Arial"/>
              </a:rPr>
              <a:t>2023-11-27</a:t>
            </a:r>
            <a:endParaRPr b="0" i="0" sz="800" u="none" cap="none" strike="noStrike">
              <a:solidFill>
                <a:srgbClr val="61717F"/>
              </a:solidFill>
              <a:latin typeface="Arial"/>
              <a:ea typeface="Arial"/>
              <a:cs typeface="Arial"/>
              <a:sym typeface="Arial"/>
            </a:endParaRPr>
          </a:p>
        </p:txBody>
      </p:sp>
      <p:sp>
        <p:nvSpPr>
          <p:cNvPr id="804" name="Google Shape;804;p15"/>
          <p:cNvSpPr txBox="1"/>
          <p:nvPr>
            <p:ph idx="4294967295" type="sldNum"/>
          </p:nvPr>
        </p:nvSpPr>
        <p:spPr>
          <a:xfrm>
            <a:off x="11857038" y="115888"/>
            <a:ext cx="334962" cy="18256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61717F"/>
              </a:buClr>
              <a:buSzPts val="800"/>
              <a:buFont typeface="Arial"/>
              <a:buNone/>
            </a:pPr>
            <a:fld id="{00000000-1234-1234-1234-123412341234}" type="slidenum">
              <a:rPr b="0" i="0" lang="sv-SE" sz="800" u="none" cap="none" strike="noStrike">
                <a:solidFill>
                  <a:srgbClr val="61717F"/>
                </a:solidFill>
                <a:latin typeface="Arial"/>
                <a:ea typeface="Arial"/>
                <a:cs typeface="Arial"/>
                <a:sym typeface="Arial"/>
              </a:rPr>
              <a:t>‹#›</a:t>
            </a:fld>
            <a:endParaRPr b="0" i="0" sz="800" u="none" cap="none" strike="noStrike">
              <a:solidFill>
                <a:srgbClr val="61717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2"/>
          <p:cNvSpPr txBox="1"/>
          <p:nvPr/>
        </p:nvSpPr>
        <p:spPr>
          <a:xfrm>
            <a:off x="1496291" y="1472441"/>
            <a:ext cx="935458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Arial"/>
              <a:buNone/>
            </a:pPr>
            <a:r>
              <a:rPr b="1" i="0" lang="sv-SE" sz="2400" u="none" cap="none" strike="noStrike">
                <a:solidFill>
                  <a:schemeClr val="dk1"/>
                </a:solidFill>
                <a:latin typeface="Calibri"/>
                <a:ea typeface="Calibri"/>
                <a:cs typeface="Calibri"/>
                <a:sym typeface="Calibri"/>
              </a:rPr>
              <a:t>För att veta vart du ska - behöver du veta var du befinner dig</a:t>
            </a:r>
            <a:endParaRPr/>
          </a:p>
        </p:txBody>
      </p:sp>
      <p:sp>
        <p:nvSpPr>
          <p:cNvPr id="545" name="Google Shape;545;p2"/>
          <p:cNvSpPr/>
          <p:nvPr/>
        </p:nvSpPr>
        <p:spPr>
          <a:xfrm>
            <a:off x="3018267" y="327549"/>
            <a:ext cx="6092399" cy="92303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rPr b="1" i="0" lang="sv-SE" sz="3200" u="none" cap="none" strike="noStrike">
                <a:solidFill>
                  <a:schemeClr val="dk1"/>
                </a:solidFill>
                <a:latin typeface="Arial"/>
                <a:ea typeface="Arial"/>
                <a:cs typeface="Arial"/>
                <a:sym typeface="Arial"/>
              </a:rPr>
              <a:t>Inköpsmognadshuset</a:t>
            </a:r>
            <a:endParaRPr/>
          </a:p>
        </p:txBody>
      </p:sp>
      <p:pic>
        <p:nvPicPr>
          <p:cNvPr id="546" name="Google Shape;546;p2"/>
          <p:cNvPicPr preferRelativeResize="0"/>
          <p:nvPr/>
        </p:nvPicPr>
        <p:blipFill rotWithShape="1">
          <a:blip r:embed="rId3">
            <a:alphaModFix/>
          </a:blip>
          <a:srcRect b="0" l="0" r="0" t="0"/>
          <a:stretch/>
        </p:blipFill>
        <p:spPr>
          <a:xfrm>
            <a:off x="2718180" y="1964883"/>
            <a:ext cx="6755643" cy="442749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3"/>
          <p:cNvSpPr/>
          <p:nvPr/>
        </p:nvSpPr>
        <p:spPr>
          <a:xfrm>
            <a:off x="7662863" y="1366838"/>
            <a:ext cx="2755900" cy="3987800"/>
          </a:xfrm>
          <a:prstGeom prst="rect">
            <a:avLst/>
          </a:prstGeom>
          <a:solidFill>
            <a:srgbClr val="BFBFBF"/>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52" name="Google Shape;552;p3"/>
          <p:cNvSpPr/>
          <p:nvPr/>
        </p:nvSpPr>
        <p:spPr>
          <a:xfrm>
            <a:off x="6245226" y="1366838"/>
            <a:ext cx="1382713" cy="3987800"/>
          </a:xfrm>
          <a:prstGeom prst="rect">
            <a:avLst/>
          </a:prstGeom>
          <a:solidFill>
            <a:srgbClr val="BFBFBF"/>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53" name="Google Shape;553;p3"/>
          <p:cNvSpPr/>
          <p:nvPr/>
        </p:nvSpPr>
        <p:spPr>
          <a:xfrm>
            <a:off x="4862513" y="1371600"/>
            <a:ext cx="1382712" cy="3989388"/>
          </a:xfrm>
          <a:prstGeom prst="rect">
            <a:avLst/>
          </a:prstGeom>
          <a:solidFill>
            <a:srgbClr val="BFBFBF"/>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54" name="Google Shape;554;p3"/>
          <p:cNvSpPr/>
          <p:nvPr/>
        </p:nvSpPr>
        <p:spPr>
          <a:xfrm>
            <a:off x="3478213" y="1371600"/>
            <a:ext cx="1384300" cy="3989388"/>
          </a:xfrm>
          <a:prstGeom prst="rect">
            <a:avLst/>
          </a:prstGeom>
          <a:solidFill>
            <a:srgbClr val="BFBFBF"/>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55" name="Google Shape;555;p3"/>
          <p:cNvSpPr/>
          <p:nvPr/>
        </p:nvSpPr>
        <p:spPr>
          <a:xfrm>
            <a:off x="2043114" y="1373188"/>
            <a:ext cx="1382713" cy="3987800"/>
          </a:xfrm>
          <a:prstGeom prst="rect">
            <a:avLst/>
          </a:prstGeom>
          <a:solidFill>
            <a:srgbClr val="BFBFBF"/>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56" name="Google Shape;556;p3"/>
          <p:cNvSpPr/>
          <p:nvPr/>
        </p:nvSpPr>
        <p:spPr>
          <a:xfrm>
            <a:off x="2232026" y="1560514"/>
            <a:ext cx="3878263" cy="962025"/>
          </a:xfrm>
          <a:prstGeom prst="rect">
            <a:avLst/>
          </a:prstGeom>
          <a:solidFill>
            <a:srgbClr val="4C8E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v-SE" sz="1800" u="none" cap="none" strike="noStrike">
                <a:solidFill>
                  <a:schemeClr val="lt1"/>
                </a:solidFill>
                <a:latin typeface="Arial"/>
                <a:ea typeface="Arial"/>
                <a:cs typeface="Arial"/>
                <a:sym typeface="Arial"/>
              </a:rPr>
              <a:t>Från prisfokus till kostnadsfokus</a:t>
            </a:r>
            <a:endParaRPr/>
          </a:p>
        </p:txBody>
      </p:sp>
      <p:sp>
        <p:nvSpPr>
          <p:cNvPr id="557" name="Google Shape;557;p3"/>
          <p:cNvSpPr/>
          <p:nvPr/>
        </p:nvSpPr>
        <p:spPr>
          <a:xfrm>
            <a:off x="6348414" y="1544639"/>
            <a:ext cx="3925887" cy="962025"/>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v-SE" sz="1800" u="none" cap="none" strike="noStrike">
                <a:solidFill>
                  <a:schemeClr val="lt1"/>
                </a:solidFill>
                <a:latin typeface="Arial"/>
                <a:ea typeface="Arial"/>
                <a:cs typeface="Arial"/>
                <a:sym typeface="Arial"/>
              </a:rPr>
              <a:t>Från kostnadsfokus till värdefokus</a:t>
            </a:r>
            <a:endParaRPr/>
          </a:p>
        </p:txBody>
      </p:sp>
      <p:sp>
        <p:nvSpPr>
          <p:cNvPr id="558" name="Google Shape;558;p3"/>
          <p:cNvSpPr txBox="1"/>
          <p:nvPr/>
        </p:nvSpPr>
        <p:spPr>
          <a:xfrm>
            <a:off x="2125664" y="5360989"/>
            <a:ext cx="1323975" cy="5222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1" i="0" lang="sv-SE" sz="1400" u="none" cap="none" strike="noStrike">
                <a:solidFill>
                  <a:schemeClr val="dk1"/>
                </a:solidFill>
                <a:latin typeface="Calibri"/>
                <a:ea typeface="Calibri"/>
                <a:cs typeface="Calibri"/>
                <a:sym typeface="Calibri"/>
              </a:rPr>
              <a:t>Transaktionell orientering</a:t>
            </a:r>
            <a:endParaRPr/>
          </a:p>
        </p:txBody>
      </p:sp>
      <p:sp>
        <p:nvSpPr>
          <p:cNvPr id="559" name="Google Shape;559;p3"/>
          <p:cNvSpPr txBox="1"/>
          <p:nvPr/>
        </p:nvSpPr>
        <p:spPr>
          <a:xfrm>
            <a:off x="3508376" y="5356225"/>
            <a:ext cx="1323975" cy="522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1" i="0" lang="sv-SE" sz="1400" u="none" cap="none" strike="noStrike">
                <a:solidFill>
                  <a:schemeClr val="dk1"/>
                </a:solidFill>
                <a:latin typeface="Calibri"/>
                <a:ea typeface="Calibri"/>
                <a:cs typeface="Calibri"/>
                <a:sym typeface="Calibri"/>
              </a:rPr>
              <a:t>Kommersiell orientering</a:t>
            </a:r>
            <a:endParaRPr/>
          </a:p>
        </p:txBody>
      </p:sp>
      <p:sp>
        <p:nvSpPr>
          <p:cNvPr id="560" name="Google Shape;560;p3"/>
          <p:cNvSpPr txBox="1"/>
          <p:nvPr/>
        </p:nvSpPr>
        <p:spPr>
          <a:xfrm>
            <a:off x="4967172" y="5360988"/>
            <a:ext cx="133044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1" i="0" lang="sv-SE" sz="1400" u="none" cap="none" strike="noStrike">
                <a:solidFill>
                  <a:schemeClr val="dk1"/>
                </a:solidFill>
                <a:latin typeface="Calibri"/>
                <a:ea typeface="Calibri"/>
                <a:cs typeface="Calibri"/>
                <a:sym typeface="Calibri"/>
              </a:rPr>
              <a:t>Koordinerings orienterad</a:t>
            </a:r>
            <a:endParaRPr/>
          </a:p>
        </p:txBody>
      </p:sp>
      <p:sp>
        <p:nvSpPr>
          <p:cNvPr id="561" name="Google Shape;561;p3"/>
          <p:cNvSpPr txBox="1"/>
          <p:nvPr/>
        </p:nvSpPr>
        <p:spPr>
          <a:xfrm>
            <a:off x="6569075" y="5360989"/>
            <a:ext cx="1119188" cy="5222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1" i="0" lang="sv-SE" sz="1400" u="none" cap="none" strike="noStrike">
                <a:solidFill>
                  <a:schemeClr val="dk1"/>
                </a:solidFill>
                <a:latin typeface="Calibri"/>
                <a:ea typeface="Calibri"/>
                <a:cs typeface="Calibri"/>
                <a:sym typeface="Calibri"/>
              </a:rPr>
              <a:t>Intern integrering</a:t>
            </a:r>
            <a:endParaRPr/>
          </a:p>
        </p:txBody>
      </p:sp>
      <p:sp>
        <p:nvSpPr>
          <p:cNvPr id="562" name="Google Shape;562;p3"/>
          <p:cNvSpPr txBox="1"/>
          <p:nvPr/>
        </p:nvSpPr>
        <p:spPr>
          <a:xfrm>
            <a:off x="7981951" y="5360989"/>
            <a:ext cx="1323975" cy="5222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1" i="0" lang="sv-SE" sz="1400" u="none" cap="none" strike="noStrike">
                <a:solidFill>
                  <a:schemeClr val="dk1"/>
                </a:solidFill>
                <a:latin typeface="Calibri"/>
                <a:ea typeface="Calibri"/>
                <a:cs typeface="Calibri"/>
                <a:sym typeface="Calibri"/>
              </a:rPr>
              <a:t>Extern Integrering</a:t>
            </a:r>
            <a:endParaRPr/>
          </a:p>
        </p:txBody>
      </p:sp>
      <p:sp>
        <p:nvSpPr>
          <p:cNvPr id="563" name="Google Shape;563;p3"/>
          <p:cNvSpPr txBox="1"/>
          <p:nvPr/>
        </p:nvSpPr>
        <p:spPr>
          <a:xfrm>
            <a:off x="9093201" y="5354639"/>
            <a:ext cx="1323975"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1" i="0" lang="sv-SE" sz="1400" u="none" cap="none" strike="noStrike">
                <a:solidFill>
                  <a:schemeClr val="dk1"/>
                </a:solidFill>
                <a:latin typeface="Calibri"/>
                <a:ea typeface="Calibri"/>
                <a:cs typeface="Calibri"/>
                <a:sym typeface="Calibri"/>
              </a:rPr>
              <a:t>Integrering i värdekedjan</a:t>
            </a:r>
            <a:endParaRPr/>
          </a:p>
        </p:txBody>
      </p:sp>
      <p:sp>
        <p:nvSpPr>
          <p:cNvPr id="564" name="Google Shape;564;p3"/>
          <p:cNvSpPr/>
          <p:nvPr/>
        </p:nvSpPr>
        <p:spPr>
          <a:xfrm flipH="1" rot="10800000">
            <a:off x="5859464" y="3465513"/>
            <a:ext cx="325437" cy="569912"/>
          </a:xfrm>
          <a:prstGeom prst="curvedRightArrow">
            <a:avLst>
              <a:gd fmla="val 25000" name="adj1"/>
              <a:gd fmla="val 50000" name="adj2"/>
              <a:gd fmla="val 25000" name="adj3"/>
            </a:avLst>
          </a:prstGeom>
          <a:gradFill>
            <a:gsLst>
              <a:gs pos="0">
                <a:srgbClr val="F19A48"/>
              </a:gs>
              <a:gs pos="50000">
                <a:srgbClr val="F49006"/>
              </a:gs>
              <a:gs pos="100000">
                <a:srgbClr val="E18000"/>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565" name="Google Shape;565;p3"/>
          <p:cNvSpPr/>
          <p:nvPr/>
        </p:nvSpPr>
        <p:spPr>
          <a:xfrm>
            <a:off x="6316664" y="3549651"/>
            <a:ext cx="312737" cy="485775"/>
          </a:xfrm>
          <a:prstGeom prst="curvedLeftArrow">
            <a:avLst>
              <a:gd fmla="val 25000" name="adj1"/>
              <a:gd fmla="val 50000" name="adj2"/>
              <a:gd fmla="val 25000" name="adj3"/>
            </a:avLst>
          </a:prstGeom>
          <a:gradFill>
            <a:gsLst>
              <a:gs pos="0">
                <a:srgbClr val="F19A48"/>
              </a:gs>
              <a:gs pos="50000">
                <a:srgbClr val="F49006"/>
              </a:gs>
              <a:gs pos="100000">
                <a:srgbClr val="E18000"/>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566" name="Google Shape;566;p3"/>
          <p:cNvCxnSpPr/>
          <p:nvPr/>
        </p:nvCxnSpPr>
        <p:spPr>
          <a:xfrm flipH="1" rot="10800000">
            <a:off x="2232026" y="3792476"/>
            <a:ext cx="3387600" cy="1316100"/>
          </a:xfrm>
          <a:prstGeom prst="curvedConnector3">
            <a:avLst>
              <a:gd fmla="val 50000" name="adj1"/>
            </a:avLst>
          </a:prstGeom>
          <a:noFill/>
          <a:ln cap="flat" cmpd="sng" w="12700">
            <a:solidFill>
              <a:schemeClr val="accent1"/>
            </a:solidFill>
            <a:prstDash val="solid"/>
            <a:miter lim="800000"/>
            <a:headEnd len="sm" w="sm" type="none"/>
            <a:tailEnd len="sm" w="sm" type="none"/>
          </a:ln>
        </p:spPr>
      </p:cxnSp>
      <p:cxnSp>
        <p:nvCxnSpPr>
          <p:cNvPr id="567" name="Google Shape;567;p3"/>
          <p:cNvCxnSpPr/>
          <p:nvPr/>
        </p:nvCxnSpPr>
        <p:spPr>
          <a:xfrm flipH="1" rot="10800000">
            <a:off x="6884988" y="2663939"/>
            <a:ext cx="3389400" cy="1128600"/>
          </a:xfrm>
          <a:prstGeom prst="curvedConnector3">
            <a:avLst>
              <a:gd fmla="val 50000" name="adj1"/>
            </a:avLst>
          </a:prstGeom>
          <a:noFill/>
          <a:ln cap="flat" cmpd="sng" w="12700">
            <a:solidFill>
              <a:schemeClr val="accent1"/>
            </a:solidFill>
            <a:prstDash val="solid"/>
            <a:miter lim="800000"/>
            <a:headEnd len="sm" w="sm" type="none"/>
            <a:tailEnd len="sm" w="sm" type="none"/>
          </a:ln>
        </p:spPr>
      </p:cxnSp>
      <p:sp>
        <p:nvSpPr>
          <p:cNvPr id="568" name="Google Shape;568;p3"/>
          <p:cNvSpPr txBox="1"/>
          <p:nvPr/>
        </p:nvSpPr>
        <p:spPr>
          <a:xfrm>
            <a:off x="3994150" y="989014"/>
            <a:ext cx="4635500"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i="0" lang="sv-SE" sz="1200" u="none" cap="none" strike="noStrike">
                <a:solidFill>
                  <a:schemeClr val="dk1"/>
                </a:solidFill>
                <a:latin typeface="Calibri"/>
                <a:ea typeface="Calibri"/>
                <a:cs typeface="Calibri"/>
                <a:sym typeface="Calibri"/>
              </a:rPr>
              <a:t>För att veta vart du skall - behöver du veta var du befinner dig</a:t>
            </a:r>
            <a:endParaRPr/>
          </a:p>
        </p:txBody>
      </p:sp>
      <p:sp>
        <p:nvSpPr>
          <p:cNvPr id="569" name="Google Shape;569;p3"/>
          <p:cNvSpPr/>
          <p:nvPr/>
        </p:nvSpPr>
        <p:spPr>
          <a:xfrm>
            <a:off x="8861118" y="2246622"/>
            <a:ext cx="1353213" cy="801688"/>
          </a:xfrm>
          <a:prstGeom prst="ellipse">
            <a:avLst/>
          </a:prstGeom>
          <a:gradFill>
            <a:gsLst>
              <a:gs pos="0">
                <a:srgbClr val="F19A48"/>
              </a:gs>
              <a:gs pos="50000">
                <a:srgbClr val="F49006"/>
              </a:gs>
              <a:gs pos="100000">
                <a:srgbClr val="E18000"/>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70" name="Google Shape;570;p3"/>
          <p:cNvSpPr/>
          <p:nvPr/>
        </p:nvSpPr>
        <p:spPr>
          <a:xfrm>
            <a:off x="6930433" y="3226025"/>
            <a:ext cx="1353213" cy="801688"/>
          </a:xfrm>
          <a:prstGeom prst="ellipse">
            <a:avLst/>
          </a:prstGeom>
          <a:gradFill>
            <a:gsLst>
              <a:gs pos="0">
                <a:srgbClr val="F19A48"/>
              </a:gs>
              <a:gs pos="50000">
                <a:srgbClr val="F49006"/>
              </a:gs>
              <a:gs pos="100000">
                <a:srgbClr val="E18000"/>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71" name="Google Shape;571;p3"/>
          <p:cNvSpPr/>
          <p:nvPr/>
        </p:nvSpPr>
        <p:spPr>
          <a:xfrm>
            <a:off x="4119233" y="3492500"/>
            <a:ext cx="1353213" cy="801688"/>
          </a:xfrm>
          <a:prstGeom prst="ellipse">
            <a:avLst/>
          </a:prstGeom>
          <a:gradFill>
            <a:gsLst>
              <a:gs pos="0">
                <a:srgbClr val="F19A48"/>
              </a:gs>
              <a:gs pos="50000">
                <a:srgbClr val="F49006"/>
              </a:gs>
              <a:gs pos="100000">
                <a:srgbClr val="E18000"/>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72" name="Google Shape;572;p3"/>
          <p:cNvSpPr/>
          <p:nvPr/>
        </p:nvSpPr>
        <p:spPr>
          <a:xfrm>
            <a:off x="2836201" y="4338637"/>
            <a:ext cx="1353213" cy="801688"/>
          </a:xfrm>
          <a:prstGeom prst="ellipse">
            <a:avLst/>
          </a:prstGeom>
          <a:gradFill>
            <a:gsLst>
              <a:gs pos="0">
                <a:srgbClr val="F19A48"/>
              </a:gs>
              <a:gs pos="50000">
                <a:srgbClr val="F49006"/>
              </a:gs>
              <a:gs pos="100000">
                <a:srgbClr val="E18000"/>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73" name="Google Shape;573;p3"/>
          <p:cNvSpPr txBox="1"/>
          <p:nvPr/>
        </p:nvSpPr>
        <p:spPr>
          <a:xfrm>
            <a:off x="8735123" y="2227626"/>
            <a:ext cx="162393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sv-SE" sz="1800" u="none" cap="none" strike="noStrike">
                <a:solidFill>
                  <a:schemeClr val="dk1"/>
                </a:solidFill>
                <a:latin typeface="Arial"/>
                <a:ea typeface="Arial"/>
                <a:cs typeface="Arial"/>
                <a:sym typeface="Arial"/>
              </a:rPr>
              <a:t>Detalj-</a:t>
            </a:r>
            <a:endParaRPr/>
          </a:p>
          <a:p>
            <a:pPr indent="0" lvl="0" marL="0" marR="0" rtl="0" algn="ctr">
              <a:spcBef>
                <a:spcPts val="0"/>
              </a:spcBef>
              <a:spcAft>
                <a:spcPts val="0"/>
              </a:spcAft>
              <a:buNone/>
            </a:pPr>
            <a:r>
              <a:rPr b="0" i="0" lang="sv-SE" sz="1800" u="none" cap="none" strike="noStrike">
                <a:solidFill>
                  <a:schemeClr val="dk1"/>
                </a:solidFill>
                <a:latin typeface="Arial"/>
                <a:ea typeface="Arial"/>
                <a:cs typeface="Arial"/>
                <a:sym typeface="Arial"/>
              </a:rPr>
              <a:t>handel</a:t>
            </a:r>
            <a:endParaRPr/>
          </a:p>
        </p:txBody>
      </p:sp>
      <p:sp>
        <p:nvSpPr>
          <p:cNvPr id="574" name="Google Shape;574;p3"/>
          <p:cNvSpPr txBox="1"/>
          <p:nvPr/>
        </p:nvSpPr>
        <p:spPr>
          <a:xfrm>
            <a:off x="6854825" y="3442203"/>
            <a:ext cx="17795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sv-SE" sz="1800" u="none" cap="none" strike="noStrike">
                <a:solidFill>
                  <a:schemeClr val="dk1"/>
                </a:solidFill>
                <a:latin typeface="Arial"/>
                <a:ea typeface="Arial"/>
                <a:cs typeface="Arial"/>
                <a:sym typeface="Arial"/>
              </a:rPr>
              <a:t>Hemelektronik</a:t>
            </a:r>
            <a:endParaRPr/>
          </a:p>
        </p:txBody>
      </p:sp>
      <p:sp>
        <p:nvSpPr>
          <p:cNvPr id="575" name="Google Shape;575;p3"/>
          <p:cNvSpPr txBox="1"/>
          <p:nvPr/>
        </p:nvSpPr>
        <p:spPr>
          <a:xfrm>
            <a:off x="2941721" y="4393745"/>
            <a:ext cx="15842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Arial"/>
                <a:ea typeface="Arial"/>
                <a:cs typeface="Arial"/>
                <a:sym typeface="Arial"/>
              </a:rPr>
              <a:t>Bank och försäkring</a:t>
            </a:r>
            <a:endParaRPr/>
          </a:p>
        </p:txBody>
      </p:sp>
      <p:sp>
        <p:nvSpPr>
          <p:cNvPr id="576" name="Google Shape;576;p3"/>
          <p:cNvSpPr txBox="1"/>
          <p:nvPr/>
        </p:nvSpPr>
        <p:spPr>
          <a:xfrm>
            <a:off x="4254406" y="3692930"/>
            <a:ext cx="15842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Arial"/>
                <a:ea typeface="Arial"/>
                <a:cs typeface="Arial"/>
                <a:sym typeface="Arial"/>
              </a:rPr>
              <a:t>Livsmedel</a:t>
            </a:r>
            <a:endParaRPr/>
          </a:p>
        </p:txBody>
      </p:sp>
      <p:sp>
        <p:nvSpPr>
          <p:cNvPr id="577" name="Google Shape;577;p3"/>
          <p:cNvSpPr/>
          <p:nvPr/>
        </p:nvSpPr>
        <p:spPr>
          <a:xfrm>
            <a:off x="2043114" y="239713"/>
            <a:ext cx="8072437" cy="60801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Arial"/>
              <a:buNone/>
            </a:pPr>
            <a:r>
              <a:rPr b="1" lang="sv-SE" sz="3600" u="none">
                <a:solidFill>
                  <a:schemeClr val="dk1"/>
                </a:solidFill>
                <a:latin typeface="Arial"/>
                <a:ea typeface="Arial"/>
                <a:cs typeface="Arial"/>
                <a:sym typeface="Arial"/>
              </a:rPr>
              <a:t>Inköpsmognad</a:t>
            </a:r>
            <a:endParaRPr b="1" sz="1600" u="non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
          <p:cNvSpPr txBox="1"/>
          <p:nvPr/>
        </p:nvSpPr>
        <p:spPr>
          <a:xfrm>
            <a:off x="4262439" y="1369199"/>
            <a:ext cx="431006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sv-SE" sz="1200">
                <a:solidFill>
                  <a:schemeClr val="dk1"/>
                </a:solidFill>
                <a:latin typeface="Calibri"/>
                <a:ea typeface="Calibri"/>
                <a:cs typeface="Calibri"/>
                <a:sym typeface="Calibri"/>
              </a:rPr>
              <a:t>För att veta vart du skall - behöver du veta var du befinner dig</a:t>
            </a:r>
            <a:endParaRPr/>
          </a:p>
        </p:txBody>
      </p:sp>
      <p:sp>
        <p:nvSpPr>
          <p:cNvPr id="583" name="Google Shape;583;p4"/>
          <p:cNvSpPr txBox="1"/>
          <p:nvPr/>
        </p:nvSpPr>
        <p:spPr>
          <a:xfrm>
            <a:off x="3045251" y="1691199"/>
            <a:ext cx="654282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v-SE" sz="2400">
                <a:solidFill>
                  <a:schemeClr val="dk1"/>
                </a:solidFill>
                <a:latin typeface="Arial"/>
                <a:ea typeface="Arial"/>
                <a:cs typeface="Arial"/>
                <a:sym typeface="Arial"/>
              </a:rPr>
              <a:t>Exempel på ett Inköpsmognadsprogram</a:t>
            </a:r>
            <a:endParaRPr b="1" sz="1200">
              <a:solidFill>
                <a:schemeClr val="dk1"/>
              </a:solidFill>
              <a:latin typeface="Arial"/>
              <a:ea typeface="Arial"/>
              <a:cs typeface="Arial"/>
              <a:sym typeface="Arial"/>
            </a:endParaRPr>
          </a:p>
        </p:txBody>
      </p:sp>
      <p:grpSp>
        <p:nvGrpSpPr>
          <p:cNvPr id="584" name="Google Shape;584;p4"/>
          <p:cNvGrpSpPr/>
          <p:nvPr/>
        </p:nvGrpSpPr>
        <p:grpSpPr>
          <a:xfrm>
            <a:off x="1882121" y="2601479"/>
            <a:ext cx="8444833" cy="2144528"/>
            <a:chOff x="343252" y="2514597"/>
            <a:chExt cx="8444833" cy="2144528"/>
          </a:xfrm>
        </p:grpSpPr>
        <p:sp>
          <p:nvSpPr>
            <p:cNvPr id="585" name="Google Shape;585;p4"/>
            <p:cNvSpPr/>
            <p:nvPr/>
          </p:nvSpPr>
          <p:spPr>
            <a:xfrm>
              <a:off x="343252" y="3644745"/>
              <a:ext cx="1372952" cy="101438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400">
                  <a:solidFill>
                    <a:srgbClr val="002551"/>
                  </a:solidFill>
                  <a:latin typeface="Arial"/>
                  <a:ea typeface="Arial"/>
                  <a:cs typeface="Arial"/>
                  <a:sym typeface="Arial"/>
                </a:rPr>
                <a:t>Definiera mognadsgrad (eg. MSU+)</a:t>
              </a:r>
              <a:endParaRPr sz="1400">
                <a:solidFill>
                  <a:schemeClr val="dk1"/>
                </a:solidFill>
                <a:latin typeface="Arial"/>
                <a:ea typeface="Arial"/>
                <a:cs typeface="Arial"/>
                <a:sym typeface="Arial"/>
              </a:endParaRPr>
            </a:p>
            <a:p>
              <a:pPr indent="0" lvl="0" marL="0" marR="0" rtl="0" algn="l">
                <a:lnSpc>
                  <a:spcPct val="107000"/>
                </a:lnSpc>
                <a:spcBef>
                  <a:spcPts val="0"/>
                </a:spcBef>
                <a:spcAft>
                  <a:spcPts val="0"/>
                </a:spcAft>
                <a:buNone/>
              </a:pPr>
              <a:r>
                <a:t/>
              </a:r>
              <a:endParaRPr sz="1400">
                <a:solidFill>
                  <a:schemeClr val="dk1"/>
                </a:solidFill>
                <a:latin typeface="Arial"/>
                <a:ea typeface="Arial"/>
                <a:cs typeface="Arial"/>
                <a:sym typeface="Arial"/>
              </a:endParaRPr>
            </a:p>
          </p:txBody>
        </p:sp>
        <p:sp>
          <p:nvSpPr>
            <p:cNvPr id="586" name="Google Shape;586;p4"/>
            <p:cNvSpPr/>
            <p:nvPr/>
          </p:nvSpPr>
          <p:spPr>
            <a:xfrm>
              <a:off x="1651372" y="2524833"/>
              <a:ext cx="1446663" cy="934872"/>
            </a:xfrm>
            <a:prstGeom prst="chevron">
              <a:avLst>
                <a:gd fmla="val 50000" name="adj"/>
              </a:avLst>
            </a:prstGeom>
            <a:gradFill>
              <a:gsLst>
                <a:gs pos="0">
                  <a:srgbClr val="F19A48"/>
                </a:gs>
                <a:gs pos="50000">
                  <a:srgbClr val="F49006"/>
                </a:gs>
                <a:gs pos="100000">
                  <a:srgbClr val="E18000"/>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87" name="Google Shape;587;p4"/>
            <p:cNvSpPr/>
            <p:nvPr/>
          </p:nvSpPr>
          <p:spPr>
            <a:xfrm>
              <a:off x="509017" y="2524833"/>
              <a:ext cx="1437849" cy="934872"/>
            </a:xfrm>
            <a:prstGeom prst="homePlate">
              <a:avLst>
                <a:gd fmla="val 50000" name="adj"/>
              </a:avLst>
            </a:prstGeom>
            <a:gradFill>
              <a:gsLst>
                <a:gs pos="0">
                  <a:srgbClr val="F19A48"/>
                </a:gs>
                <a:gs pos="50000">
                  <a:srgbClr val="F49006"/>
                </a:gs>
                <a:gs pos="100000">
                  <a:srgbClr val="E18000"/>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8" name="Google Shape;588;p4"/>
            <p:cNvSpPr/>
            <p:nvPr/>
          </p:nvSpPr>
          <p:spPr>
            <a:xfrm>
              <a:off x="2779381" y="2524833"/>
              <a:ext cx="1446663" cy="934872"/>
            </a:xfrm>
            <a:prstGeom prst="chevron">
              <a:avLst>
                <a:gd fmla="val 50000" name="adj"/>
              </a:avLst>
            </a:prstGeom>
            <a:gradFill>
              <a:gsLst>
                <a:gs pos="0">
                  <a:srgbClr val="F19A48"/>
                </a:gs>
                <a:gs pos="50000">
                  <a:srgbClr val="F49006"/>
                </a:gs>
                <a:gs pos="100000">
                  <a:srgbClr val="E18000"/>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89" name="Google Shape;589;p4"/>
            <p:cNvSpPr/>
            <p:nvPr/>
          </p:nvSpPr>
          <p:spPr>
            <a:xfrm>
              <a:off x="3898492" y="2524833"/>
              <a:ext cx="1446663" cy="934872"/>
            </a:xfrm>
            <a:prstGeom prst="chevron">
              <a:avLst>
                <a:gd fmla="val 50000" name="adj"/>
              </a:avLst>
            </a:prstGeom>
            <a:gradFill>
              <a:gsLst>
                <a:gs pos="0">
                  <a:srgbClr val="F19A48"/>
                </a:gs>
                <a:gs pos="50000">
                  <a:srgbClr val="F49006"/>
                </a:gs>
                <a:gs pos="100000">
                  <a:srgbClr val="E18000"/>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90" name="Google Shape;590;p4"/>
            <p:cNvSpPr/>
            <p:nvPr/>
          </p:nvSpPr>
          <p:spPr>
            <a:xfrm>
              <a:off x="7341422" y="2524833"/>
              <a:ext cx="1446663" cy="934872"/>
            </a:xfrm>
            <a:prstGeom prst="chevron">
              <a:avLst>
                <a:gd fmla="val 50000" name="adj"/>
              </a:avLst>
            </a:prstGeom>
            <a:gradFill>
              <a:gsLst>
                <a:gs pos="0">
                  <a:srgbClr val="F19A48"/>
                </a:gs>
                <a:gs pos="50000">
                  <a:srgbClr val="F49006"/>
                </a:gs>
                <a:gs pos="100000">
                  <a:srgbClr val="E18000"/>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91" name="Google Shape;591;p4"/>
            <p:cNvSpPr/>
            <p:nvPr/>
          </p:nvSpPr>
          <p:spPr>
            <a:xfrm>
              <a:off x="6193165" y="2514597"/>
              <a:ext cx="1446663" cy="934872"/>
            </a:xfrm>
            <a:prstGeom prst="chevron">
              <a:avLst>
                <a:gd fmla="val 50000" name="adj"/>
              </a:avLst>
            </a:prstGeom>
            <a:gradFill>
              <a:gsLst>
                <a:gs pos="0">
                  <a:srgbClr val="F19A48"/>
                </a:gs>
                <a:gs pos="50000">
                  <a:srgbClr val="F49006"/>
                </a:gs>
                <a:gs pos="100000">
                  <a:srgbClr val="E18000"/>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92" name="Google Shape;592;p4"/>
            <p:cNvSpPr/>
            <p:nvPr/>
          </p:nvSpPr>
          <p:spPr>
            <a:xfrm>
              <a:off x="5044908" y="2514597"/>
              <a:ext cx="1446663" cy="934872"/>
            </a:xfrm>
            <a:prstGeom prst="chevron">
              <a:avLst>
                <a:gd fmla="val 50000" name="adj"/>
              </a:avLst>
            </a:prstGeom>
            <a:gradFill>
              <a:gsLst>
                <a:gs pos="0">
                  <a:srgbClr val="F19A48"/>
                </a:gs>
                <a:gs pos="50000">
                  <a:srgbClr val="F49006"/>
                </a:gs>
                <a:gs pos="100000">
                  <a:srgbClr val="E18000"/>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93" name="Google Shape;593;p4"/>
            <p:cNvSpPr/>
            <p:nvPr/>
          </p:nvSpPr>
          <p:spPr>
            <a:xfrm>
              <a:off x="7208938" y="3628616"/>
              <a:ext cx="1427784" cy="101438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400">
                  <a:solidFill>
                    <a:srgbClr val="002551"/>
                  </a:solidFill>
                  <a:latin typeface="Arial"/>
                  <a:ea typeface="Arial"/>
                  <a:cs typeface="Arial"/>
                  <a:sym typeface="Arial"/>
                </a:rPr>
                <a:t>Benchmarking med ‘de bästa’ (i.e. Inköps-mognad)</a:t>
              </a:r>
              <a:endParaRPr sz="1400">
                <a:solidFill>
                  <a:schemeClr val="dk1"/>
                </a:solidFill>
                <a:latin typeface="Arial"/>
                <a:ea typeface="Arial"/>
                <a:cs typeface="Arial"/>
                <a:sym typeface="Arial"/>
              </a:endParaRPr>
            </a:p>
          </p:txBody>
        </p:sp>
        <p:sp>
          <p:nvSpPr>
            <p:cNvPr id="594" name="Google Shape;594;p4"/>
            <p:cNvSpPr/>
            <p:nvPr/>
          </p:nvSpPr>
          <p:spPr>
            <a:xfrm>
              <a:off x="6145488" y="3618546"/>
              <a:ext cx="1175978" cy="78386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400">
                  <a:solidFill>
                    <a:srgbClr val="002551"/>
                  </a:solidFill>
                  <a:latin typeface="Arial"/>
                  <a:ea typeface="Arial"/>
                  <a:cs typeface="Arial"/>
                  <a:sym typeface="Arial"/>
                </a:rPr>
                <a:t>Realisera kostnads-besparingar</a:t>
              </a:r>
              <a:endParaRPr sz="1400">
                <a:solidFill>
                  <a:schemeClr val="dk1"/>
                </a:solidFill>
                <a:latin typeface="Arial"/>
                <a:ea typeface="Arial"/>
                <a:cs typeface="Arial"/>
                <a:sym typeface="Arial"/>
              </a:endParaRPr>
            </a:p>
          </p:txBody>
        </p:sp>
        <p:sp>
          <p:nvSpPr>
            <p:cNvPr id="595" name="Google Shape;595;p4"/>
            <p:cNvSpPr/>
            <p:nvPr/>
          </p:nvSpPr>
          <p:spPr>
            <a:xfrm>
              <a:off x="4957764" y="3649240"/>
              <a:ext cx="1365852" cy="78386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400">
                  <a:solidFill>
                    <a:srgbClr val="002551"/>
                  </a:solidFill>
                  <a:latin typeface="Arial"/>
                  <a:ea typeface="Arial"/>
                  <a:cs typeface="Arial"/>
                  <a:sym typeface="Arial"/>
                </a:rPr>
                <a:t>Utbyte av “best practice”</a:t>
              </a:r>
              <a:endParaRPr sz="1400">
                <a:solidFill>
                  <a:schemeClr val="dk1"/>
                </a:solidFill>
                <a:latin typeface="Arial"/>
                <a:ea typeface="Arial"/>
                <a:cs typeface="Arial"/>
                <a:sym typeface="Arial"/>
              </a:endParaRPr>
            </a:p>
            <a:p>
              <a:pPr indent="0" lvl="0" marL="0" marR="0" rtl="0" algn="l">
                <a:lnSpc>
                  <a:spcPct val="107000"/>
                </a:lnSpc>
                <a:spcBef>
                  <a:spcPts val="0"/>
                </a:spcBef>
                <a:spcAft>
                  <a:spcPts val="0"/>
                </a:spcAft>
                <a:buNone/>
              </a:pPr>
              <a:r>
                <a:t/>
              </a:r>
              <a:endParaRPr sz="1400">
                <a:solidFill>
                  <a:schemeClr val="dk1"/>
                </a:solidFill>
                <a:latin typeface="Arial"/>
                <a:ea typeface="Arial"/>
                <a:cs typeface="Arial"/>
                <a:sym typeface="Arial"/>
              </a:endParaRPr>
            </a:p>
          </p:txBody>
        </p:sp>
        <p:sp>
          <p:nvSpPr>
            <p:cNvPr id="596" name="Google Shape;596;p4"/>
            <p:cNvSpPr/>
            <p:nvPr/>
          </p:nvSpPr>
          <p:spPr>
            <a:xfrm>
              <a:off x="3791250" y="3638209"/>
              <a:ext cx="1334469" cy="78386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400">
                  <a:solidFill>
                    <a:srgbClr val="002551"/>
                  </a:solidFill>
                  <a:latin typeface="Arial"/>
                  <a:ea typeface="Arial"/>
                  <a:cs typeface="Arial"/>
                  <a:sym typeface="Arial"/>
                </a:rPr>
                <a:t>Professiona- lisera inköps-funktionen</a:t>
              </a:r>
              <a:endParaRPr sz="1400">
                <a:solidFill>
                  <a:schemeClr val="dk1"/>
                </a:solidFill>
                <a:latin typeface="Arial"/>
                <a:ea typeface="Arial"/>
                <a:cs typeface="Arial"/>
                <a:sym typeface="Arial"/>
              </a:endParaRPr>
            </a:p>
          </p:txBody>
        </p:sp>
        <p:sp>
          <p:nvSpPr>
            <p:cNvPr id="597" name="Google Shape;597;p4"/>
            <p:cNvSpPr/>
            <p:nvPr/>
          </p:nvSpPr>
          <p:spPr>
            <a:xfrm>
              <a:off x="2771481" y="3648445"/>
              <a:ext cx="1072419" cy="78386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400">
                  <a:solidFill>
                    <a:srgbClr val="002551"/>
                  </a:solidFill>
                  <a:latin typeface="Arial"/>
                  <a:ea typeface="Arial"/>
                  <a:cs typeface="Arial"/>
                  <a:sym typeface="Arial"/>
                </a:rPr>
                <a:t>Förbättra inköps-processer</a:t>
              </a:r>
              <a:endParaRPr sz="1400">
                <a:solidFill>
                  <a:schemeClr val="dk1"/>
                </a:solidFill>
                <a:latin typeface="Arial"/>
                <a:ea typeface="Arial"/>
                <a:cs typeface="Arial"/>
                <a:sym typeface="Arial"/>
              </a:endParaRPr>
            </a:p>
          </p:txBody>
        </p:sp>
        <p:sp>
          <p:nvSpPr>
            <p:cNvPr id="598" name="Google Shape;598;p4"/>
            <p:cNvSpPr/>
            <p:nvPr/>
          </p:nvSpPr>
          <p:spPr>
            <a:xfrm>
              <a:off x="1651372" y="3643048"/>
              <a:ext cx="1359308" cy="78386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400">
                  <a:solidFill>
                    <a:srgbClr val="002551"/>
                  </a:solidFill>
                  <a:latin typeface="Arial"/>
                  <a:ea typeface="Arial"/>
                  <a:cs typeface="Arial"/>
                  <a:sym typeface="Arial"/>
                </a:rPr>
                <a:t>Identifiera förbättrings-potential</a:t>
              </a:r>
              <a:endParaRPr sz="1400">
                <a:solidFill>
                  <a:schemeClr val="dk1"/>
                </a:solidFill>
                <a:latin typeface="Arial"/>
                <a:ea typeface="Arial"/>
                <a:cs typeface="Arial"/>
                <a:sym typeface="Arial"/>
              </a:endParaRPr>
            </a:p>
          </p:txBody>
        </p:sp>
      </p:grpSp>
      <p:sp>
        <p:nvSpPr>
          <p:cNvPr id="599" name="Google Shape;599;p4"/>
          <p:cNvSpPr txBox="1"/>
          <p:nvPr/>
        </p:nvSpPr>
        <p:spPr>
          <a:xfrm>
            <a:off x="2004599" y="6178859"/>
            <a:ext cx="241627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Arial"/>
                <a:ea typeface="Arial"/>
                <a:cs typeface="Arial"/>
                <a:sym typeface="Arial"/>
              </a:rPr>
              <a:t>Källa: Rozemeier, 2014</a:t>
            </a:r>
            <a:endParaRPr/>
          </a:p>
        </p:txBody>
      </p:sp>
      <p:sp>
        <p:nvSpPr>
          <p:cNvPr id="600" name="Google Shape;600;p4"/>
          <p:cNvSpPr/>
          <p:nvPr/>
        </p:nvSpPr>
        <p:spPr>
          <a:xfrm>
            <a:off x="2047886" y="239713"/>
            <a:ext cx="8067665" cy="10501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Arial"/>
              <a:buNone/>
            </a:pPr>
            <a:r>
              <a:rPr lang="sv-SE" sz="3600">
                <a:solidFill>
                  <a:schemeClr val="dk1"/>
                </a:solidFill>
                <a:latin typeface="Arial"/>
                <a:ea typeface="Arial"/>
                <a:cs typeface="Arial"/>
                <a:sym typeface="Arial"/>
              </a:rPr>
              <a:t>Inköpsmognad</a:t>
            </a:r>
            <a:endParaRPr sz="16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5"/>
          <p:cNvSpPr txBox="1"/>
          <p:nvPr>
            <p:ph type="title"/>
          </p:nvPr>
        </p:nvSpPr>
        <p:spPr>
          <a:xfrm>
            <a:off x="5297762" y="329184"/>
            <a:ext cx="6251110" cy="178308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b="1" lang="sv-SE" sz="2200"/>
              <a:t>Kategoristyrt inköp – modell för hela inköpsprocessen</a:t>
            </a:r>
            <a:br>
              <a:rPr lang="sv-SE" sz="2200"/>
            </a:br>
            <a:br>
              <a:rPr lang="sv-SE" sz="2200"/>
            </a:br>
            <a:r>
              <a:rPr lang="sv-SE" sz="2200"/>
              <a:t>kategoristyrning ”By the book” - Jonathan O´Brien</a:t>
            </a:r>
            <a:br>
              <a:rPr lang="sv-SE" sz="2200"/>
            </a:br>
            <a:endParaRPr sz="2200"/>
          </a:p>
        </p:txBody>
      </p:sp>
      <p:pic>
        <p:nvPicPr>
          <p:cNvPr descr="Category Management in Purchasing" id="606" name="Google Shape;606;p5"/>
          <p:cNvPicPr preferRelativeResize="0"/>
          <p:nvPr/>
        </p:nvPicPr>
        <p:blipFill rotWithShape="1">
          <a:blip r:embed="rId3">
            <a:alphaModFix/>
          </a:blip>
          <a:srcRect b="679" l="0" r="1"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607" name="Google Shape;607;p5"/>
          <p:cNvSpPr txBox="1"/>
          <p:nvPr>
            <p:ph idx="1" type="body"/>
          </p:nvPr>
        </p:nvSpPr>
        <p:spPr>
          <a:xfrm>
            <a:off x="5297762" y="2706624"/>
            <a:ext cx="6251110" cy="3483864"/>
          </a:xfrm>
          <a:prstGeom prst="rect">
            <a:avLst/>
          </a:prstGeom>
          <a:noFill/>
          <a:ln>
            <a:noFill/>
          </a:ln>
        </p:spPr>
        <p:txBody>
          <a:bodyPr anchorCtr="0" anchor="t" bIns="45700" lIns="91425" spcFirstLastPara="1" rIns="91425" wrap="square" tIns="45700">
            <a:normAutofit/>
          </a:bodyPr>
          <a:lstStyle/>
          <a:p>
            <a:pPr indent="-380990" lvl="0" marL="380990" rtl="0" algn="l">
              <a:lnSpc>
                <a:spcPct val="90000"/>
              </a:lnSpc>
              <a:spcBef>
                <a:spcPts val="0"/>
              </a:spcBef>
              <a:spcAft>
                <a:spcPts val="0"/>
              </a:spcAft>
              <a:buClr>
                <a:schemeClr val="dk1"/>
              </a:buClr>
              <a:buSzPts val="2200"/>
              <a:buFont typeface="Calibri"/>
              <a:buChar char="-"/>
            </a:pPr>
            <a:r>
              <a:rPr lang="sv-SE" sz="2200">
                <a:latin typeface="Calibri"/>
                <a:ea typeface="Calibri"/>
                <a:cs typeface="Calibri"/>
                <a:sym typeface="Calibri"/>
              </a:rPr>
              <a:t>Spenden delas in i olika kategorier (livsmedel, resor, IT osv)</a:t>
            </a:r>
            <a:endParaRPr/>
          </a:p>
          <a:p>
            <a:pPr indent="-380990" lvl="0" marL="380990" rtl="0" algn="l">
              <a:lnSpc>
                <a:spcPct val="90000"/>
              </a:lnSpc>
              <a:spcBef>
                <a:spcPts val="1000"/>
              </a:spcBef>
              <a:spcAft>
                <a:spcPts val="0"/>
              </a:spcAft>
              <a:buClr>
                <a:schemeClr val="dk1"/>
              </a:buClr>
              <a:buSzPts val="2200"/>
              <a:buFont typeface="Calibri"/>
              <a:buChar char="-"/>
            </a:pPr>
            <a:r>
              <a:rPr lang="sv-SE" sz="2200">
                <a:latin typeface="Calibri"/>
                <a:ea typeface="Calibri"/>
                <a:cs typeface="Calibri"/>
                <a:sym typeface="Calibri"/>
              </a:rPr>
              <a:t>Från linjär till cyklisk anskaffningsprocess</a:t>
            </a:r>
            <a:endParaRPr/>
          </a:p>
          <a:p>
            <a:pPr indent="-380990" lvl="0" marL="380990" rtl="0" algn="l">
              <a:lnSpc>
                <a:spcPct val="90000"/>
              </a:lnSpc>
              <a:spcBef>
                <a:spcPts val="1000"/>
              </a:spcBef>
              <a:spcAft>
                <a:spcPts val="0"/>
              </a:spcAft>
              <a:buClr>
                <a:schemeClr val="dk1"/>
              </a:buClr>
              <a:buSzPts val="2200"/>
              <a:buFont typeface="Calibri"/>
              <a:buChar char="-"/>
            </a:pPr>
            <a:r>
              <a:rPr lang="sv-SE" sz="2200">
                <a:latin typeface="Calibri"/>
                <a:ea typeface="Calibri"/>
                <a:cs typeface="Calibri"/>
                <a:sym typeface="Calibri"/>
              </a:rPr>
              <a:t>Tvärfunktionella team</a:t>
            </a:r>
            <a:endParaRPr/>
          </a:p>
          <a:p>
            <a:pPr indent="-380990" lvl="0" marL="380990" rtl="0" algn="l">
              <a:lnSpc>
                <a:spcPct val="90000"/>
              </a:lnSpc>
              <a:spcBef>
                <a:spcPts val="1000"/>
              </a:spcBef>
              <a:spcAft>
                <a:spcPts val="0"/>
              </a:spcAft>
              <a:buClr>
                <a:schemeClr val="dk1"/>
              </a:buClr>
              <a:buSzPts val="2200"/>
              <a:buFont typeface="Calibri"/>
              <a:buChar char="-"/>
            </a:pPr>
            <a:r>
              <a:rPr lang="sv-SE" sz="2200">
                <a:latin typeface="Calibri"/>
                <a:ea typeface="Calibri"/>
                <a:cs typeface="Calibri"/>
                <a:sym typeface="Calibri"/>
              </a:rPr>
              <a:t>Fakta och information</a:t>
            </a:r>
            <a:endParaRPr/>
          </a:p>
          <a:p>
            <a:pPr indent="-380990" lvl="0" marL="380990" rtl="0" algn="l">
              <a:lnSpc>
                <a:spcPct val="90000"/>
              </a:lnSpc>
              <a:spcBef>
                <a:spcPts val="1000"/>
              </a:spcBef>
              <a:spcAft>
                <a:spcPts val="0"/>
              </a:spcAft>
              <a:buClr>
                <a:schemeClr val="dk1"/>
              </a:buClr>
              <a:buSzPts val="2200"/>
              <a:buFont typeface="Calibri"/>
              <a:buChar char="-"/>
            </a:pPr>
            <a:r>
              <a:rPr lang="sv-SE" sz="2200">
                <a:latin typeface="Calibri"/>
                <a:ea typeface="Calibri"/>
                <a:cs typeface="Calibri"/>
                <a:sym typeface="Calibri"/>
              </a:rPr>
              <a:t>Ständiga förbättringar</a:t>
            </a:r>
            <a:endParaRPr/>
          </a:p>
        </p:txBody>
      </p:sp>
      <p:sp>
        <p:nvSpPr>
          <p:cNvPr id="608" name="Google Shape;60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sv-SE">
                <a:solidFill>
                  <a:srgbClr val="FFFFFF"/>
                </a:solidFill>
              </a:rPr>
              <a:t>2023-11-27</a:t>
            </a:r>
            <a:endParaRPr>
              <a:solidFill>
                <a:srgbClr val="FFFFFF"/>
              </a:solidFill>
            </a:endParaRPr>
          </a:p>
        </p:txBody>
      </p:sp>
      <p:sp>
        <p:nvSpPr>
          <p:cNvPr id="609" name="Google Shape;609;p5"/>
          <p:cNvSpPr txBox="1"/>
          <p:nvPr>
            <p:ph idx="12" type="sldNum"/>
          </p:nvPr>
        </p:nvSpPr>
        <p:spPr>
          <a:xfrm>
            <a:off x="10052978" y="6356350"/>
            <a:ext cx="1300821"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pic>
        <p:nvPicPr>
          <p:cNvPr id="614" name="Google Shape;614;p6"/>
          <p:cNvPicPr preferRelativeResize="0"/>
          <p:nvPr/>
        </p:nvPicPr>
        <p:blipFill rotWithShape="1">
          <a:blip r:embed="rId3">
            <a:alphaModFix/>
          </a:blip>
          <a:srcRect b="0" l="0" r="0" t="0"/>
          <a:stretch/>
        </p:blipFill>
        <p:spPr>
          <a:xfrm>
            <a:off x="372473" y="2624138"/>
            <a:ext cx="6220416" cy="3525838"/>
          </a:xfrm>
          <a:prstGeom prst="rect">
            <a:avLst/>
          </a:prstGeom>
          <a:noFill/>
          <a:ln>
            <a:noFill/>
          </a:ln>
        </p:spPr>
      </p:pic>
      <p:pic>
        <p:nvPicPr>
          <p:cNvPr id="615" name="Google Shape;615;p6"/>
          <p:cNvPicPr preferRelativeResize="0"/>
          <p:nvPr/>
        </p:nvPicPr>
        <p:blipFill rotWithShape="1">
          <a:blip r:embed="rId4">
            <a:alphaModFix/>
          </a:blip>
          <a:srcRect b="0" l="0" r="0" t="0"/>
          <a:stretch/>
        </p:blipFill>
        <p:spPr>
          <a:xfrm>
            <a:off x="7034580" y="1871899"/>
            <a:ext cx="4784948" cy="3602424"/>
          </a:xfrm>
          <a:prstGeom prst="rect">
            <a:avLst/>
          </a:prstGeom>
          <a:noFill/>
          <a:ln>
            <a:noFill/>
          </a:ln>
        </p:spPr>
      </p:pic>
      <p:sp>
        <p:nvSpPr>
          <p:cNvPr id="616" name="Google Shape;616;p6"/>
          <p:cNvSpPr txBox="1"/>
          <p:nvPr>
            <p:ph type="ctrTitle"/>
          </p:nvPr>
        </p:nvSpPr>
        <p:spPr>
          <a:xfrm>
            <a:off x="814163" y="1089086"/>
            <a:ext cx="6220416" cy="655037"/>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Arial"/>
              <a:buNone/>
            </a:pPr>
            <a:r>
              <a:rPr lang="sv-SE"/>
              <a:t>Kategoristyrning </a:t>
            </a:r>
            <a:endParaRPr/>
          </a:p>
        </p:txBody>
      </p:sp>
      <p:sp>
        <p:nvSpPr>
          <p:cNvPr id="617" name="Google Shape;617;p6"/>
          <p:cNvSpPr txBox="1"/>
          <p:nvPr>
            <p:ph idx="4294967295" type="dt"/>
          </p:nvPr>
        </p:nvSpPr>
        <p:spPr>
          <a:xfrm>
            <a:off x="10529180" y="111181"/>
            <a:ext cx="850021" cy="19684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r>
              <a:rPr lang="sv-SE" sz="700"/>
              <a:t>2023-11-27</a:t>
            </a:r>
            <a:endParaRPr sz="700"/>
          </a:p>
        </p:txBody>
      </p:sp>
      <p:sp>
        <p:nvSpPr>
          <p:cNvPr id="618" name="Google Shape;618;p6"/>
          <p:cNvSpPr txBox="1"/>
          <p:nvPr>
            <p:ph idx="4294967295" type="sldNum"/>
          </p:nvPr>
        </p:nvSpPr>
        <p:spPr>
          <a:xfrm>
            <a:off x="11455684" y="116275"/>
            <a:ext cx="334697" cy="18256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sv-SE" sz="600"/>
              <a:t>‹#›</a:t>
            </a:fld>
            <a:endParaRPr sz="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7"/>
          <p:cNvSpPr txBox="1"/>
          <p:nvPr>
            <p:ph type="ctrTitle"/>
          </p:nvPr>
        </p:nvSpPr>
        <p:spPr>
          <a:xfrm>
            <a:off x="814162" y="1089086"/>
            <a:ext cx="7059837" cy="65503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br>
              <a:rPr lang="sv-SE" sz="2000"/>
            </a:br>
            <a:r>
              <a:rPr lang="sv-SE" sz="2800"/>
              <a:t>Kategoristyrning – en leanprocess</a:t>
            </a:r>
            <a:endParaRPr sz="2800"/>
          </a:p>
        </p:txBody>
      </p:sp>
      <p:sp>
        <p:nvSpPr>
          <p:cNvPr id="624" name="Google Shape;624;p7"/>
          <p:cNvSpPr txBox="1"/>
          <p:nvPr>
            <p:ph idx="1" type="body"/>
          </p:nvPr>
        </p:nvSpPr>
        <p:spPr>
          <a:xfrm>
            <a:off x="9422471" y="1535413"/>
            <a:ext cx="720595" cy="41741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3200"/>
              <a:buNone/>
            </a:pPr>
            <a:r>
              <a:t/>
            </a:r>
            <a:endParaRPr/>
          </a:p>
        </p:txBody>
      </p:sp>
      <p:sp>
        <p:nvSpPr>
          <p:cNvPr id="625" name="Google Shape;625;p7"/>
          <p:cNvSpPr txBox="1"/>
          <p:nvPr>
            <p:ph idx="3" type="body"/>
          </p:nvPr>
        </p:nvSpPr>
        <p:spPr>
          <a:xfrm>
            <a:off x="8817088" y="2099069"/>
            <a:ext cx="1833979" cy="41741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1400"/>
              <a:buNone/>
            </a:pPr>
            <a:r>
              <a:t/>
            </a:r>
            <a:endParaRPr/>
          </a:p>
        </p:txBody>
      </p:sp>
      <p:sp>
        <p:nvSpPr>
          <p:cNvPr id="626" name="Google Shape;626;p7"/>
          <p:cNvSpPr txBox="1"/>
          <p:nvPr>
            <p:ph idx="4" type="body"/>
          </p:nvPr>
        </p:nvSpPr>
        <p:spPr>
          <a:xfrm>
            <a:off x="9018178" y="2958580"/>
            <a:ext cx="1632889" cy="56365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3200"/>
              <a:buNone/>
            </a:pPr>
            <a:r>
              <a:t/>
            </a:r>
            <a:endParaRPr/>
          </a:p>
        </p:txBody>
      </p:sp>
      <p:sp>
        <p:nvSpPr>
          <p:cNvPr id="627" name="Google Shape;627;p7"/>
          <p:cNvSpPr txBox="1"/>
          <p:nvPr>
            <p:ph idx="5" type="body"/>
          </p:nvPr>
        </p:nvSpPr>
        <p:spPr>
          <a:xfrm>
            <a:off x="9020287" y="3519055"/>
            <a:ext cx="1630779" cy="4397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1400"/>
              <a:buNone/>
            </a:pPr>
            <a:r>
              <a:t/>
            </a:r>
            <a:endParaRPr/>
          </a:p>
        </p:txBody>
      </p:sp>
      <p:sp>
        <p:nvSpPr>
          <p:cNvPr id="628" name="Google Shape;628;p7"/>
          <p:cNvSpPr txBox="1"/>
          <p:nvPr>
            <p:ph idx="6" type="body"/>
          </p:nvPr>
        </p:nvSpPr>
        <p:spPr>
          <a:xfrm>
            <a:off x="9095275" y="4519267"/>
            <a:ext cx="1431796" cy="56365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3200"/>
              <a:buNone/>
            </a:pPr>
            <a:r>
              <a:t/>
            </a:r>
            <a:endParaRPr/>
          </a:p>
        </p:txBody>
      </p:sp>
      <p:sp>
        <p:nvSpPr>
          <p:cNvPr id="629" name="Google Shape;629;p7"/>
          <p:cNvSpPr txBox="1"/>
          <p:nvPr>
            <p:ph idx="7" type="body"/>
          </p:nvPr>
        </p:nvSpPr>
        <p:spPr>
          <a:xfrm>
            <a:off x="9097384" y="5079742"/>
            <a:ext cx="1431796" cy="4397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1400"/>
              <a:buNone/>
            </a:pPr>
            <a:r>
              <a:t/>
            </a:r>
            <a:endParaRPr/>
          </a:p>
        </p:txBody>
      </p:sp>
      <p:sp>
        <p:nvSpPr>
          <p:cNvPr id="630" name="Google Shape;630;p7"/>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r>
              <a:rPr lang="sv-SE" sz="700"/>
              <a:t>2023-11-27</a:t>
            </a:r>
            <a:endParaRPr sz="700"/>
          </a:p>
        </p:txBody>
      </p:sp>
      <p:sp>
        <p:nvSpPr>
          <p:cNvPr id="631" name="Google Shape;631;p7"/>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sv-SE" sz="600"/>
              <a:t>‹#›</a:t>
            </a:fld>
            <a:endParaRPr sz="600"/>
          </a:p>
        </p:txBody>
      </p:sp>
      <p:grpSp>
        <p:nvGrpSpPr>
          <p:cNvPr id="632" name="Google Shape;632;p7"/>
          <p:cNvGrpSpPr/>
          <p:nvPr/>
        </p:nvGrpSpPr>
        <p:grpSpPr>
          <a:xfrm>
            <a:off x="814161" y="2369058"/>
            <a:ext cx="7059836" cy="3477690"/>
            <a:chOff x="0" y="180989"/>
            <a:chExt cx="7059836" cy="3477690"/>
          </a:xfrm>
        </p:grpSpPr>
        <p:sp>
          <p:nvSpPr>
            <p:cNvPr id="633" name="Google Shape;633;p7"/>
            <p:cNvSpPr/>
            <p:nvPr/>
          </p:nvSpPr>
          <p:spPr>
            <a:xfrm>
              <a:off x="0" y="180989"/>
              <a:ext cx="7059836" cy="656370"/>
            </a:xfrm>
            <a:prstGeom prst="roundRect">
              <a:avLst>
                <a:gd fmla="val 16667" name="adj"/>
              </a:avLst>
            </a:prstGeom>
            <a:gradFill>
              <a:gsLst>
                <a:gs pos="0">
                  <a:srgbClr val="BA504C"/>
                </a:gs>
                <a:gs pos="50000">
                  <a:srgbClr val="B7251B"/>
                </a:gs>
                <a:gs pos="100000">
                  <a:srgbClr val="A71B12"/>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7"/>
            <p:cNvSpPr txBox="1"/>
            <p:nvPr/>
          </p:nvSpPr>
          <p:spPr>
            <a:xfrm>
              <a:off x="32041" y="213030"/>
              <a:ext cx="6995754" cy="592288"/>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lang="sv-SE" sz="1700">
                  <a:solidFill>
                    <a:schemeClr val="lt1"/>
                  </a:solidFill>
                  <a:latin typeface="Arial"/>
                  <a:ea typeface="Arial"/>
                  <a:cs typeface="Arial"/>
                  <a:sym typeface="Arial"/>
                </a:rPr>
                <a:t>Initieringsfasen – skapa tvärfunktionella team, ta fram strategier och analysera behovet samt identifiera värden</a:t>
              </a:r>
              <a:endParaRPr sz="1700">
                <a:solidFill>
                  <a:schemeClr val="lt1"/>
                </a:solidFill>
                <a:latin typeface="Arial"/>
                <a:ea typeface="Arial"/>
                <a:cs typeface="Arial"/>
                <a:sym typeface="Arial"/>
              </a:endParaRPr>
            </a:p>
          </p:txBody>
        </p:sp>
        <p:sp>
          <p:nvSpPr>
            <p:cNvPr id="635" name="Google Shape;635;p7"/>
            <p:cNvSpPr/>
            <p:nvPr/>
          </p:nvSpPr>
          <p:spPr>
            <a:xfrm>
              <a:off x="0" y="886319"/>
              <a:ext cx="7059836" cy="656370"/>
            </a:xfrm>
            <a:prstGeom prst="roundRect">
              <a:avLst>
                <a:gd fmla="val 16667" name="adj"/>
              </a:avLst>
            </a:prstGeom>
            <a:gradFill>
              <a:gsLst>
                <a:gs pos="0">
                  <a:srgbClr val="BA504C"/>
                </a:gs>
                <a:gs pos="50000">
                  <a:srgbClr val="B7251B"/>
                </a:gs>
                <a:gs pos="100000">
                  <a:srgbClr val="A71B12"/>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
            <p:cNvSpPr txBox="1"/>
            <p:nvPr/>
          </p:nvSpPr>
          <p:spPr>
            <a:xfrm>
              <a:off x="32041" y="918360"/>
              <a:ext cx="6995754" cy="592288"/>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lang="sv-SE" sz="1700">
                  <a:solidFill>
                    <a:schemeClr val="lt1"/>
                  </a:solidFill>
                  <a:latin typeface="Arial"/>
                  <a:ea typeface="Arial"/>
                  <a:cs typeface="Arial"/>
                  <a:sym typeface="Arial"/>
                </a:rPr>
                <a:t>Insikt – samla information om marknaden och leverantörerna, hur tjänar företagen pengar</a:t>
              </a:r>
              <a:endParaRPr sz="1700">
                <a:solidFill>
                  <a:schemeClr val="lt1"/>
                </a:solidFill>
                <a:latin typeface="Arial"/>
                <a:ea typeface="Arial"/>
                <a:cs typeface="Arial"/>
                <a:sym typeface="Arial"/>
              </a:endParaRPr>
            </a:p>
          </p:txBody>
        </p:sp>
        <p:sp>
          <p:nvSpPr>
            <p:cNvPr id="637" name="Google Shape;637;p7"/>
            <p:cNvSpPr/>
            <p:nvPr/>
          </p:nvSpPr>
          <p:spPr>
            <a:xfrm>
              <a:off x="0" y="1591649"/>
              <a:ext cx="7059836" cy="656370"/>
            </a:xfrm>
            <a:prstGeom prst="roundRect">
              <a:avLst>
                <a:gd fmla="val 16667" name="adj"/>
              </a:avLst>
            </a:prstGeom>
            <a:gradFill>
              <a:gsLst>
                <a:gs pos="0">
                  <a:srgbClr val="BA504C"/>
                </a:gs>
                <a:gs pos="50000">
                  <a:srgbClr val="B7251B"/>
                </a:gs>
                <a:gs pos="100000">
                  <a:srgbClr val="A71B12"/>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7"/>
            <p:cNvSpPr txBox="1"/>
            <p:nvPr/>
          </p:nvSpPr>
          <p:spPr>
            <a:xfrm>
              <a:off x="32041" y="1623690"/>
              <a:ext cx="6995754" cy="592288"/>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lang="sv-SE" sz="1700">
                  <a:solidFill>
                    <a:schemeClr val="lt1"/>
                  </a:solidFill>
                  <a:latin typeface="Arial"/>
                  <a:ea typeface="Arial"/>
                  <a:cs typeface="Arial"/>
                  <a:sym typeface="Arial"/>
                </a:rPr>
                <a:t>Innovation – bestämma den framtida sourcingstrategin, SWAT-analys, ”war room”</a:t>
              </a:r>
              <a:endParaRPr/>
            </a:p>
          </p:txBody>
        </p:sp>
        <p:sp>
          <p:nvSpPr>
            <p:cNvPr id="639" name="Google Shape;639;p7"/>
            <p:cNvSpPr/>
            <p:nvPr/>
          </p:nvSpPr>
          <p:spPr>
            <a:xfrm>
              <a:off x="0" y="2296979"/>
              <a:ext cx="7059836" cy="656370"/>
            </a:xfrm>
            <a:prstGeom prst="roundRect">
              <a:avLst>
                <a:gd fmla="val 16667" name="adj"/>
              </a:avLst>
            </a:prstGeom>
            <a:gradFill>
              <a:gsLst>
                <a:gs pos="0">
                  <a:srgbClr val="BA504C"/>
                </a:gs>
                <a:gs pos="50000">
                  <a:srgbClr val="B7251B"/>
                </a:gs>
                <a:gs pos="100000">
                  <a:srgbClr val="A71B12"/>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7"/>
            <p:cNvSpPr txBox="1"/>
            <p:nvPr/>
          </p:nvSpPr>
          <p:spPr>
            <a:xfrm>
              <a:off x="32041" y="2329020"/>
              <a:ext cx="6995754" cy="592288"/>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lang="sv-SE" sz="1700">
                  <a:solidFill>
                    <a:schemeClr val="lt1"/>
                  </a:solidFill>
                  <a:latin typeface="Arial"/>
                  <a:ea typeface="Arial"/>
                  <a:cs typeface="Arial"/>
                  <a:sym typeface="Arial"/>
                </a:rPr>
                <a:t>Implementering – förverkliga sourcingstrategin, införa nya arbetssätt, leda förändringsarbete, hantera motstånd mot förändringar m.m.</a:t>
              </a:r>
              <a:endParaRPr/>
            </a:p>
          </p:txBody>
        </p:sp>
        <p:sp>
          <p:nvSpPr>
            <p:cNvPr id="641" name="Google Shape;641;p7"/>
            <p:cNvSpPr/>
            <p:nvPr/>
          </p:nvSpPr>
          <p:spPr>
            <a:xfrm>
              <a:off x="0" y="3002309"/>
              <a:ext cx="7059836" cy="656370"/>
            </a:xfrm>
            <a:prstGeom prst="roundRect">
              <a:avLst>
                <a:gd fmla="val 16667" name="adj"/>
              </a:avLst>
            </a:prstGeom>
            <a:gradFill>
              <a:gsLst>
                <a:gs pos="0">
                  <a:srgbClr val="BA504C"/>
                </a:gs>
                <a:gs pos="50000">
                  <a:srgbClr val="B7251B"/>
                </a:gs>
                <a:gs pos="100000">
                  <a:srgbClr val="A71B12"/>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7"/>
            <p:cNvSpPr txBox="1"/>
            <p:nvPr/>
          </p:nvSpPr>
          <p:spPr>
            <a:xfrm>
              <a:off x="32041" y="3034350"/>
              <a:ext cx="6995754" cy="592288"/>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lang="sv-SE" sz="1700">
                  <a:solidFill>
                    <a:schemeClr val="lt1"/>
                  </a:solidFill>
                  <a:latin typeface="Arial"/>
                  <a:ea typeface="Arial"/>
                  <a:cs typeface="Arial"/>
                  <a:sym typeface="Arial"/>
                </a:rPr>
                <a:t>Förbättringar – säkerställa att förändringar implementeras och efterlevs</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8"/>
          <p:cNvSpPr/>
          <p:nvPr/>
        </p:nvSpPr>
        <p:spPr>
          <a:xfrm>
            <a:off x="1019147" y="3126028"/>
            <a:ext cx="1920935" cy="1126067"/>
          </a:xfrm>
          <a:prstGeom prst="roundRect">
            <a:avLst>
              <a:gd fmla="val 16667" name="adj"/>
            </a:avLst>
          </a:prstGeom>
          <a:solidFill>
            <a:schemeClr val="accent2"/>
          </a:solidFill>
          <a:ln cap="flat" cmpd="sng" w="28575">
            <a:solidFill>
              <a:schemeClr val="dk1"/>
            </a:solidFill>
            <a:prstDash val="solid"/>
            <a:round/>
            <a:headEnd len="sm" w="sm" type="none"/>
            <a:tailEnd len="sm" w="sm" type="none"/>
          </a:ln>
        </p:spPr>
        <p:txBody>
          <a:bodyPr anchorCtr="0" anchor="ctr" bIns="36000" lIns="72000" spcFirstLastPara="1" rIns="72000" wrap="square" tIns="720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8" name="Google Shape;648;p8"/>
          <p:cNvSpPr/>
          <p:nvPr/>
        </p:nvSpPr>
        <p:spPr>
          <a:xfrm>
            <a:off x="1019147" y="4524854"/>
            <a:ext cx="1920935" cy="1126069"/>
          </a:xfrm>
          <a:prstGeom prst="roundRect">
            <a:avLst>
              <a:gd fmla="val 16667" name="adj"/>
            </a:avLst>
          </a:prstGeom>
          <a:solidFill>
            <a:schemeClr val="accent2"/>
          </a:solidFill>
          <a:ln cap="flat" cmpd="sng" w="28575">
            <a:solidFill>
              <a:schemeClr val="dk1"/>
            </a:solidFill>
            <a:prstDash val="solid"/>
            <a:round/>
            <a:headEnd len="sm" w="sm" type="none"/>
            <a:tailEnd len="sm" w="sm" type="none"/>
          </a:ln>
        </p:spPr>
        <p:txBody>
          <a:bodyPr anchorCtr="0" anchor="ctr" bIns="36000" lIns="72000" spcFirstLastPara="1" rIns="72000" wrap="square" tIns="720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9" name="Google Shape;649;p8"/>
          <p:cNvSpPr/>
          <p:nvPr/>
        </p:nvSpPr>
        <p:spPr>
          <a:xfrm>
            <a:off x="1019147" y="1727201"/>
            <a:ext cx="1920935" cy="1126067"/>
          </a:xfrm>
          <a:prstGeom prst="roundRect">
            <a:avLst>
              <a:gd fmla="val 16667" name="adj"/>
            </a:avLst>
          </a:prstGeom>
          <a:solidFill>
            <a:schemeClr val="accent2"/>
          </a:solidFill>
          <a:ln cap="flat" cmpd="sng" w="28575">
            <a:solidFill>
              <a:schemeClr val="dk1"/>
            </a:solidFill>
            <a:prstDash val="solid"/>
            <a:round/>
            <a:headEnd len="sm" w="sm" type="none"/>
            <a:tailEnd len="sm" w="sm" type="none"/>
          </a:ln>
        </p:spPr>
        <p:txBody>
          <a:bodyPr anchorCtr="0" anchor="ctr" bIns="36000" lIns="72000" spcFirstLastPara="1" rIns="72000" wrap="square" tIns="720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0" name="Google Shape;650;p8"/>
          <p:cNvSpPr/>
          <p:nvPr/>
        </p:nvSpPr>
        <p:spPr>
          <a:xfrm>
            <a:off x="3212060" y="1767998"/>
            <a:ext cx="7476067" cy="840172"/>
          </a:xfrm>
          <a:prstGeom prst="rect">
            <a:avLst/>
          </a:prstGeom>
          <a:solidFill>
            <a:schemeClr val="accent1"/>
          </a:solidFill>
          <a:ln>
            <a:noFill/>
          </a:ln>
        </p:spPr>
        <p:txBody>
          <a:bodyPr anchorCtr="0" anchor="ctr" bIns="36000" lIns="72000" spcFirstLastPara="1" rIns="72000" wrap="square" tIns="720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1" name="Google Shape;651;p8"/>
          <p:cNvSpPr/>
          <p:nvPr/>
        </p:nvSpPr>
        <p:spPr>
          <a:xfrm>
            <a:off x="3212060" y="3126029"/>
            <a:ext cx="7476067" cy="1126067"/>
          </a:xfrm>
          <a:prstGeom prst="rect">
            <a:avLst/>
          </a:prstGeom>
          <a:solidFill>
            <a:schemeClr val="accent1"/>
          </a:solidFill>
          <a:ln>
            <a:noFill/>
          </a:ln>
        </p:spPr>
        <p:txBody>
          <a:bodyPr anchorCtr="0" anchor="ctr" bIns="36000" lIns="72000" spcFirstLastPara="1" rIns="72000" wrap="square" tIns="720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2" name="Google Shape;652;p8"/>
          <p:cNvSpPr/>
          <p:nvPr/>
        </p:nvSpPr>
        <p:spPr>
          <a:xfrm>
            <a:off x="3212060" y="4524857"/>
            <a:ext cx="7476067" cy="1126067"/>
          </a:xfrm>
          <a:prstGeom prst="rect">
            <a:avLst/>
          </a:prstGeom>
          <a:solidFill>
            <a:schemeClr val="accent1"/>
          </a:solidFill>
          <a:ln>
            <a:noFill/>
          </a:ln>
        </p:spPr>
        <p:txBody>
          <a:bodyPr anchorCtr="0" anchor="ctr" bIns="36000" lIns="72000" spcFirstLastPara="1" rIns="72000" wrap="square" tIns="720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3" name="Google Shape;653;p8"/>
          <p:cNvSpPr txBox="1"/>
          <p:nvPr>
            <p:ph type="title"/>
          </p:nvPr>
        </p:nvSpPr>
        <p:spPr>
          <a:xfrm>
            <a:off x="838200" y="647365"/>
            <a:ext cx="10515600" cy="84017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sv-SE" sz="2800"/>
              <a:t>Kategoristyrning är ett målinriktat arbetssätt med en tydlig grund</a:t>
            </a:r>
            <a:endParaRPr/>
          </a:p>
        </p:txBody>
      </p:sp>
      <p:sp>
        <p:nvSpPr>
          <p:cNvPr id="654" name="Google Shape;654;p8"/>
          <p:cNvSpPr txBox="1"/>
          <p:nvPr>
            <p:ph idx="12" type="sldNum"/>
          </p:nvPr>
        </p:nvSpPr>
        <p:spPr>
          <a:xfrm>
            <a:off x="11455684" y="130235"/>
            <a:ext cx="334697" cy="18256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
        <p:nvSpPr>
          <p:cNvPr id="655" name="Google Shape;655;p8"/>
          <p:cNvSpPr txBox="1"/>
          <p:nvPr/>
        </p:nvSpPr>
        <p:spPr>
          <a:xfrm>
            <a:off x="3406792" y="3406489"/>
            <a:ext cx="7009358" cy="565146"/>
          </a:xfrm>
          <a:prstGeom prst="rect">
            <a:avLst/>
          </a:prstGeom>
          <a:noFill/>
          <a:ln>
            <a:noFill/>
          </a:ln>
        </p:spPr>
        <p:txBody>
          <a:bodyPr anchorCtr="0" anchor="t" bIns="36000" lIns="54000" spcFirstLastPara="1" rIns="54000" wrap="square" tIns="36000">
            <a:spAutoFit/>
          </a:bodyPr>
          <a:lstStyle/>
          <a:p>
            <a:pPr indent="0" lvl="1" marL="0" marR="0" rtl="0" algn="l">
              <a:lnSpc>
                <a:spcPct val="100000"/>
              </a:lnSpc>
              <a:spcBef>
                <a:spcPts val="0"/>
              </a:spcBef>
              <a:spcAft>
                <a:spcPts val="0"/>
              </a:spcAft>
              <a:buClr>
                <a:schemeClr val="accent4"/>
              </a:buClr>
              <a:buSzPts val="1920"/>
              <a:buFont typeface="Arial"/>
              <a:buNone/>
            </a:pPr>
            <a:r>
              <a:rPr b="0" i="0" lang="sv-SE" sz="1600" u="none" cap="none" strike="noStrike">
                <a:solidFill>
                  <a:schemeClr val="dk1"/>
                </a:solidFill>
                <a:latin typeface="Arial"/>
                <a:ea typeface="Arial"/>
                <a:cs typeface="Arial"/>
                <a:sym typeface="Arial"/>
              </a:rPr>
              <a:t>…som utifrån en funktionsbaserad segmentering av verksamhetens externa kostnader med ett leverantörsmarknadsperspektiv…</a:t>
            </a:r>
            <a:endParaRPr/>
          </a:p>
        </p:txBody>
      </p:sp>
      <p:sp>
        <p:nvSpPr>
          <p:cNvPr id="656" name="Google Shape;656;p8"/>
          <p:cNvSpPr txBox="1"/>
          <p:nvPr/>
        </p:nvSpPr>
        <p:spPr>
          <a:xfrm>
            <a:off x="3406793" y="4805317"/>
            <a:ext cx="7009357" cy="565146"/>
          </a:xfrm>
          <a:prstGeom prst="rect">
            <a:avLst/>
          </a:prstGeom>
          <a:noFill/>
          <a:ln>
            <a:noFill/>
          </a:ln>
        </p:spPr>
        <p:txBody>
          <a:bodyPr anchorCtr="0" anchor="t" bIns="36000" lIns="54000" spcFirstLastPara="1" rIns="54000" wrap="square" tIns="36000">
            <a:spAutoFit/>
          </a:bodyPr>
          <a:lstStyle/>
          <a:p>
            <a:pPr indent="0" lvl="1" marL="0" marR="0" rtl="0" algn="l">
              <a:lnSpc>
                <a:spcPct val="100000"/>
              </a:lnSpc>
              <a:spcBef>
                <a:spcPts val="0"/>
              </a:spcBef>
              <a:spcAft>
                <a:spcPts val="0"/>
              </a:spcAft>
              <a:buClr>
                <a:schemeClr val="accent4"/>
              </a:buClr>
              <a:buSzPts val="1920"/>
              <a:buFont typeface="Arial"/>
              <a:buNone/>
            </a:pPr>
            <a:r>
              <a:rPr b="0" i="0" lang="sv-SE" sz="1600" u="none" cap="none" strike="noStrike">
                <a:solidFill>
                  <a:schemeClr val="dk1"/>
                </a:solidFill>
                <a:latin typeface="Arial"/>
                <a:ea typeface="Arial"/>
                <a:cs typeface="Arial"/>
                <a:sym typeface="Arial"/>
              </a:rPr>
              <a:t>…adderar värde i linje med verksamhetens överordnade mål och strategi på kort och lång sikt</a:t>
            </a:r>
            <a:endParaRPr/>
          </a:p>
        </p:txBody>
      </p:sp>
      <p:sp>
        <p:nvSpPr>
          <p:cNvPr id="657" name="Google Shape;657;p8"/>
          <p:cNvSpPr txBox="1"/>
          <p:nvPr/>
        </p:nvSpPr>
        <p:spPr>
          <a:xfrm>
            <a:off x="1248243" y="2105567"/>
            <a:ext cx="146274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600">
                <a:solidFill>
                  <a:schemeClr val="dk1"/>
                </a:solidFill>
                <a:latin typeface="Arial"/>
                <a:ea typeface="Arial"/>
                <a:cs typeface="Arial"/>
                <a:sym typeface="Arial"/>
              </a:rPr>
              <a:t>Arbetssätt</a:t>
            </a:r>
            <a:endParaRPr/>
          </a:p>
        </p:txBody>
      </p:sp>
      <p:sp>
        <p:nvSpPr>
          <p:cNvPr id="658" name="Google Shape;658;p8"/>
          <p:cNvSpPr txBox="1"/>
          <p:nvPr/>
        </p:nvSpPr>
        <p:spPr>
          <a:xfrm>
            <a:off x="1443792" y="3504395"/>
            <a:ext cx="107164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600">
                <a:solidFill>
                  <a:schemeClr val="dk1"/>
                </a:solidFill>
                <a:latin typeface="Arial"/>
                <a:ea typeface="Arial"/>
                <a:cs typeface="Arial"/>
                <a:sym typeface="Arial"/>
              </a:rPr>
              <a:t>Grund</a:t>
            </a:r>
            <a:endParaRPr/>
          </a:p>
        </p:txBody>
      </p:sp>
      <p:sp>
        <p:nvSpPr>
          <p:cNvPr id="659" name="Google Shape;659;p8"/>
          <p:cNvSpPr txBox="1"/>
          <p:nvPr/>
        </p:nvSpPr>
        <p:spPr>
          <a:xfrm>
            <a:off x="1443792" y="4903223"/>
            <a:ext cx="107164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600">
                <a:solidFill>
                  <a:schemeClr val="dk1"/>
                </a:solidFill>
                <a:latin typeface="Arial"/>
                <a:ea typeface="Arial"/>
                <a:cs typeface="Arial"/>
                <a:sym typeface="Arial"/>
              </a:rPr>
              <a:t>Mål</a:t>
            </a:r>
            <a:endParaRPr/>
          </a:p>
        </p:txBody>
      </p:sp>
      <p:cxnSp>
        <p:nvCxnSpPr>
          <p:cNvPr id="660" name="Google Shape;660;p8"/>
          <p:cNvCxnSpPr/>
          <p:nvPr/>
        </p:nvCxnSpPr>
        <p:spPr>
          <a:xfrm>
            <a:off x="3406792" y="1503936"/>
            <a:ext cx="7009358" cy="0"/>
          </a:xfrm>
          <a:prstGeom prst="straightConnector1">
            <a:avLst/>
          </a:prstGeom>
          <a:solidFill>
            <a:schemeClr val="accent1"/>
          </a:solidFill>
          <a:ln cap="flat" cmpd="sng" w="19050">
            <a:solidFill>
              <a:schemeClr val="dk1"/>
            </a:solidFill>
            <a:prstDash val="solid"/>
            <a:round/>
            <a:headEnd len="sm" w="sm" type="none"/>
            <a:tailEnd len="sm" w="sm" type="none"/>
          </a:ln>
        </p:spPr>
      </p:cxnSp>
      <p:sp>
        <p:nvSpPr>
          <p:cNvPr id="661" name="Google Shape;661;p8"/>
          <p:cNvSpPr txBox="1"/>
          <p:nvPr/>
        </p:nvSpPr>
        <p:spPr>
          <a:xfrm>
            <a:off x="0" y="6585843"/>
            <a:ext cx="8721023" cy="190240"/>
          </a:xfrm>
          <a:prstGeom prst="rect">
            <a:avLst/>
          </a:prstGeom>
          <a:noFill/>
          <a:ln>
            <a:noFill/>
          </a:ln>
        </p:spPr>
        <p:txBody>
          <a:bodyPr anchorCtr="0" anchor="t" bIns="36000" lIns="36000" spcFirstLastPara="1" rIns="0" wrap="square" tIns="0">
            <a:spAutoFit/>
          </a:bodyPr>
          <a:lstStyle/>
          <a:p>
            <a:pPr indent="0" lvl="1" marL="1587" marR="0" rtl="0" algn="l">
              <a:lnSpc>
                <a:spcPct val="100000"/>
              </a:lnSpc>
              <a:spcBef>
                <a:spcPts val="0"/>
              </a:spcBef>
              <a:spcAft>
                <a:spcPts val="0"/>
              </a:spcAft>
              <a:buClr>
                <a:schemeClr val="accent4"/>
              </a:buClr>
              <a:buSzPts val="1200"/>
              <a:buFont typeface="Arial"/>
              <a:buNone/>
            </a:pPr>
            <a:r>
              <a:rPr b="0" i="0" lang="sv-SE" sz="1000" u="none" cap="none" strike="noStrike">
                <a:solidFill>
                  <a:schemeClr val="dk1"/>
                </a:solidFill>
                <a:latin typeface="Arial"/>
                <a:ea typeface="Arial"/>
                <a:cs typeface="Arial"/>
                <a:sym typeface="Arial"/>
              </a:rPr>
              <a:t>Källa: EFFSO</a:t>
            </a:r>
            <a:endParaRPr/>
          </a:p>
        </p:txBody>
      </p:sp>
      <p:sp>
        <p:nvSpPr>
          <p:cNvPr id="662" name="Google Shape;662;p8"/>
          <p:cNvSpPr txBox="1"/>
          <p:nvPr/>
        </p:nvSpPr>
        <p:spPr>
          <a:xfrm>
            <a:off x="3406792" y="2007661"/>
            <a:ext cx="7009358" cy="565146"/>
          </a:xfrm>
          <a:prstGeom prst="rect">
            <a:avLst/>
          </a:prstGeom>
          <a:noFill/>
          <a:ln>
            <a:noFill/>
          </a:ln>
        </p:spPr>
        <p:txBody>
          <a:bodyPr anchorCtr="0" anchor="t" bIns="36000" lIns="54000" spcFirstLastPara="1" rIns="54000" wrap="square" tIns="36000">
            <a:spAutoFit/>
          </a:bodyPr>
          <a:lstStyle/>
          <a:p>
            <a:pPr indent="0" lvl="1" marL="0" marR="0" rtl="0" algn="l">
              <a:lnSpc>
                <a:spcPct val="100000"/>
              </a:lnSpc>
              <a:spcBef>
                <a:spcPts val="0"/>
              </a:spcBef>
              <a:spcAft>
                <a:spcPts val="0"/>
              </a:spcAft>
              <a:buClr>
                <a:schemeClr val="accent4"/>
              </a:buClr>
              <a:buSzPts val="1920"/>
              <a:buFont typeface="Arial"/>
              <a:buNone/>
            </a:pPr>
            <a:r>
              <a:rPr b="0" i="0" lang="sv-SE" sz="1600" u="none" cap="none" strike="noStrike">
                <a:solidFill>
                  <a:schemeClr val="dk1"/>
                </a:solidFill>
                <a:latin typeface="Arial"/>
                <a:ea typeface="Arial"/>
                <a:cs typeface="Arial"/>
                <a:sym typeface="Arial"/>
              </a:rPr>
              <a:t>…en strukturerad och metodisk tvärfunktionell förändringsprocess med ett strategiskt perspektiv…</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9"/>
          <p:cNvSpPr txBox="1"/>
          <p:nvPr>
            <p:ph type="ctrTitle"/>
          </p:nvPr>
        </p:nvSpPr>
        <p:spPr>
          <a:xfrm>
            <a:off x="829260" y="1841311"/>
            <a:ext cx="4738419" cy="1820127"/>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Arial"/>
              <a:buNone/>
            </a:pPr>
            <a:r>
              <a:rPr lang="sv-SE"/>
              <a:t>Fakta - Spendanalys</a:t>
            </a:r>
            <a:endParaRPr/>
          </a:p>
        </p:txBody>
      </p:sp>
      <p:sp>
        <p:nvSpPr>
          <p:cNvPr id="668" name="Google Shape;668;p9"/>
          <p:cNvSpPr txBox="1"/>
          <p:nvPr>
            <p:ph idx="1" type="subTitle"/>
          </p:nvPr>
        </p:nvSpPr>
        <p:spPr>
          <a:xfrm>
            <a:off x="825523" y="3662155"/>
            <a:ext cx="4575396" cy="1613512"/>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2"/>
              </a:buClr>
              <a:buSzPts val="2000"/>
              <a:buNone/>
            </a:pPr>
            <a:r>
              <a:rPr lang="sv-SE" sz="2000">
                <a:latin typeface="Arial"/>
                <a:ea typeface="Arial"/>
                <a:cs typeface="Arial"/>
                <a:sym typeface="Arial"/>
              </a:rPr>
              <a:t>Vem köper i förvaltningen</a:t>
            </a:r>
            <a:endParaRPr sz="2000">
              <a:latin typeface="Arial"/>
              <a:ea typeface="Arial"/>
              <a:cs typeface="Arial"/>
              <a:sym typeface="Arial"/>
            </a:endParaRPr>
          </a:p>
          <a:p>
            <a:pPr indent="0" lvl="0" marL="0" rtl="0" algn="l">
              <a:lnSpc>
                <a:spcPct val="120000"/>
              </a:lnSpc>
              <a:spcBef>
                <a:spcPts val="1000"/>
              </a:spcBef>
              <a:spcAft>
                <a:spcPts val="0"/>
              </a:spcAft>
              <a:buClr>
                <a:schemeClr val="dk2"/>
              </a:buClr>
              <a:buSzPts val="2000"/>
              <a:buNone/>
            </a:pPr>
            <a:r>
              <a:rPr lang="sv-SE" sz="2000">
                <a:latin typeface="Arial"/>
                <a:ea typeface="Arial"/>
                <a:cs typeface="Arial"/>
                <a:sym typeface="Arial"/>
              </a:rPr>
              <a:t>Vad köps </a:t>
            </a:r>
            <a:endParaRPr/>
          </a:p>
          <a:p>
            <a:pPr indent="0" lvl="0" marL="0" rtl="0" algn="l">
              <a:lnSpc>
                <a:spcPct val="120000"/>
              </a:lnSpc>
              <a:spcBef>
                <a:spcPts val="1000"/>
              </a:spcBef>
              <a:spcAft>
                <a:spcPts val="0"/>
              </a:spcAft>
              <a:buClr>
                <a:schemeClr val="dk2"/>
              </a:buClr>
              <a:buSzPts val="2000"/>
              <a:buNone/>
            </a:pPr>
            <a:r>
              <a:rPr lang="sv-SE" sz="2000">
                <a:latin typeface="Arial"/>
                <a:ea typeface="Arial"/>
                <a:cs typeface="Arial"/>
                <a:sym typeface="Arial"/>
              </a:rPr>
              <a:t>Hur mycket pengar</a:t>
            </a:r>
            <a:endParaRPr sz="2000">
              <a:latin typeface="Arial"/>
              <a:ea typeface="Arial"/>
              <a:cs typeface="Arial"/>
              <a:sym typeface="Arial"/>
            </a:endParaRPr>
          </a:p>
          <a:p>
            <a:pPr indent="0" lvl="0" marL="0" rtl="0" algn="l">
              <a:lnSpc>
                <a:spcPct val="120000"/>
              </a:lnSpc>
              <a:spcBef>
                <a:spcPts val="1000"/>
              </a:spcBef>
              <a:spcAft>
                <a:spcPts val="0"/>
              </a:spcAft>
              <a:buClr>
                <a:schemeClr val="dk2"/>
              </a:buClr>
              <a:buSzPts val="2000"/>
              <a:buNone/>
            </a:pPr>
            <a:r>
              <a:rPr lang="sv-SE" sz="2000">
                <a:latin typeface="Arial"/>
                <a:ea typeface="Arial"/>
                <a:cs typeface="Arial"/>
                <a:sym typeface="Arial"/>
              </a:rPr>
              <a:t>Hos vilken leverantör </a:t>
            </a:r>
            <a:endParaRPr/>
          </a:p>
          <a:p>
            <a:pPr indent="0" lvl="0" marL="0" rtl="0" algn="l">
              <a:lnSpc>
                <a:spcPct val="120000"/>
              </a:lnSpc>
              <a:spcBef>
                <a:spcPts val="1000"/>
              </a:spcBef>
              <a:spcAft>
                <a:spcPts val="0"/>
              </a:spcAft>
              <a:buClr>
                <a:schemeClr val="dk2"/>
              </a:buClr>
              <a:buSzPts val="2000"/>
              <a:buNone/>
            </a:pPr>
            <a:r>
              <a:rPr lang="sv-SE" sz="2000">
                <a:latin typeface="Arial"/>
                <a:ea typeface="Arial"/>
                <a:cs typeface="Arial"/>
                <a:sym typeface="Arial"/>
              </a:rPr>
              <a:t>På upphandlade avtal</a:t>
            </a:r>
            <a:r>
              <a:rPr lang="sv-SE">
                <a:latin typeface="Arial"/>
                <a:ea typeface="Arial"/>
                <a:cs typeface="Arial"/>
                <a:sym typeface="Arial"/>
              </a:rPr>
              <a:t>?</a:t>
            </a:r>
            <a:endParaRPr/>
          </a:p>
        </p:txBody>
      </p:sp>
      <p:sp>
        <p:nvSpPr>
          <p:cNvPr id="669" name="Google Shape;669;p9"/>
          <p:cNvSpPr txBox="1"/>
          <p:nvPr>
            <p:ph idx="10" type="dt"/>
          </p:nvPr>
        </p:nvSpPr>
        <p:spPr>
          <a:xfrm>
            <a:off x="10529180" y="111181"/>
            <a:ext cx="850021" cy="19684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r>
              <a:rPr lang="sv-SE" sz="700"/>
              <a:t>2023-11-27</a:t>
            </a:r>
            <a:endParaRPr sz="700"/>
          </a:p>
        </p:txBody>
      </p:sp>
      <p:sp>
        <p:nvSpPr>
          <p:cNvPr id="670" name="Google Shape;670;p9"/>
          <p:cNvSpPr txBox="1"/>
          <p:nvPr>
            <p:ph idx="12" type="sldNum"/>
          </p:nvPr>
        </p:nvSpPr>
        <p:spPr>
          <a:xfrm>
            <a:off x="11455684" y="116275"/>
            <a:ext cx="334697" cy="18256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sv-SE" sz="600"/>
              <a:t>‹#›</a:t>
            </a:fld>
            <a:endParaRPr sz="600"/>
          </a:p>
        </p:txBody>
      </p:sp>
      <p:sp>
        <p:nvSpPr>
          <p:cNvPr id="671" name="Google Shape;671;p9"/>
          <p:cNvSpPr txBox="1"/>
          <p:nvPr>
            <p:ph idx="2" type="body"/>
          </p:nvPr>
        </p:nvSpPr>
        <p:spPr>
          <a:xfrm>
            <a:off x="7492323" y="2270772"/>
            <a:ext cx="4298058" cy="1158227"/>
          </a:xfrm>
          <a:prstGeom prst="rect">
            <a:avLst/>
          </a:prstGeom>
          <a:noFill/>
          <a:ln>
            <a:noFill/>
          </a:ln>
        </p:spPr>
        <p:txBody>
          <a:bodyPr anchorCtr="0" anchor="t" bIns="45700" lIns="91425" spcFirstLastPara="1" rIns="91425" wrap="square" tIns="45700">
            <a:noAutofit/>
          </a:bodyPr>
          <a:lstStyle/>
          <a:p>
            <a:pPr indent="-69850" lvl="0" marL="171450" rtl="0" algn="l">
              <a:lnSpc>
                <a:spcPct val="100000"/>
              </a:lnSpc>
              <a:spcBef>
                <a:spcPts val="0"/>
              </a:spcBef>
              <a:spcAft>
                <a:spcPts val="0"/>
              </a:spcAft>
              <a:buClr>
                <a:schemeClr val="lt1"/>
              </a:buClr>
              <a:buSzPts val="1600"/>
              <a:buFont typeface="Arial"/>
              <a:buNone/>
            </a:pPr>
            <a:r>
              <a:t/>
            </a:r>
            <a:endParaRPr/>
          </a:p>
        </p:txBody>
      </p:sp>
      <p:sp>
        <p:nvSpPr>
          <p:cNvPr id="672" name="Google Shape;672;p9"/>
          <p:cNvSpPr txBox="1"/>
          <p:nvPr>
            <p:ph idx="3" type="body"/>
          </p:nvPr>
        </p:nvSpPr>
        <p:spPr>
          <a:xfrm>
            <a:off x="7492323" y="1841311"/>
            <a:ext cx="4298058" cy="3381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t/>
            </a:r>
            <a:endParaRPr/>
          </a:p>
        </p:txBody>
      </p:sp>
      <p:sp>
        <p:nvSpPr>
          <p:cNvPr id="673" name="Google Shape;673;p9"/>
          <p:cNvSpPr txBox="1"/>
          <p:nvPr>
            <p:ph idx="4" type="body"/>
          </p:nvPr>
        </p:nvSpPr>
        <p:spPr>
          <a:xfrm>
            <a:off x="7492323" y="4303976"/>
            <a:ext cx="4298058" cy="107066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1600"/>
              <a:buNone/>
            </a:pPr>
            <a:r>
              <a:t/>
            </a:r>
            <a:endParaRPr/>
          </a:p>
        </p:txBody>
      </p:sp>
      <p:sp>
        <p:nvSpPr>
          <p:cNvPr id="674" name="Google Shape;674;p9"/>
          <p:cNvSpPr txBox="1"/>
          <p:nvPr>
            <p:ph idx="5" type="body"/>
          </p:nvPr>
        </p:nvSpPr>
        <p:spPr>
          <a:xfrm>
            <a:off x="7492323" y="3874514"/>
            <a:ext cx="4298058" cy="3381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artbilder">
  <a:themeElements>
    <a:clrScheme name="Svenskt Näringsliv">
      <a:dk1>
        <a:srgbClr val="33414E"/>
      </a:dk1>
      <a:lt1>
        <a:srgbClr val="FFFFFF"/>
      </a:lt1>
      <a:dk2>
        <a:srgbClr val="61717F"/>
      </a:dk2>
      <a:lt2>
        <a:srgbClr val="DEE4E9"/>
      </a:lt2>
      <a:accent1>
        <a:srgbClr val="EA8F12"/>
      </a:accent1>
      <a:accent2>
        <a:srgbClr val="B12F26"/>
      </a:accent2>
      <a:accent3>
        <a:srgbClr val="795974"/>
      </a:accent3>
      <a:accent4>
        <a:srgbClr val="5B9BC3"/>
      </a:accent4>
      <a:accent5>
        <a:srgbClr val="F2CD23"/>
      </a:accent5>
      <a:accent6>
        <a:srgbClr val="71B396"/>
      </a:accent6>
      <a:hlink>
        <a:srgbClr val="EA8F12"/>
      </a:hlink>
      <a:folHlink>
        <a:srgbClr val="B12F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avoriter">
  <a:themeElements>
    <a:clrScheme name="Svenskt Näringsliv">
      <a:dk1>
        <a:srgbClr val="33414E"/>
      </a:dk1>
      <a:lt1>
        <a:srgbClr val="FFFFFF"/>
      </a:lt1>
      <a:dk2>
        <a:srgbClr val="61717F"/>
      </a:dk2>
      <a:lt2>
        <a:srgbClr val="DEE4E9"/>
      </a:lt2>
      <a:accent1>
        <a:srgbClr val="EA8F12"/>
      </a:accent1>
      <a:accent2>
        <a:srgbClr val="B12F26"/>
      </a:accent2>
      <a:accent3>
        <a:srgbClr val="795974"/>
      </a:accent3>
      <a:accent4>
        <a:srgbClr val="5B9BC3"/>
      </a:accent4>
      <a:accent5>
        <a:srgbClr val="F2CD23"/>
      </a:accent5>
      <a:accent6>
        <a:srgbClr val="71B396"/>
      </a:accent6>
      <a:hlink>
        <a:srgbClr val="EA8F12"/>
      </a:hlink>
      <a:folHlink>
        <a:srgbClr val="B12F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vN_Toolbox_V4">
  <a:themeElements>
    <a:clrScheme name="Svenskt Näringsliv färger">
      <a:dk1>
        <a:srgbClr val="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2022-04-11T10:53:10Z</dcterms:created>
  <dc:creator>Ellen Hausel Heldahl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0x010100DC38494596EECE44B6A8DC0527D7FC76</vt:lpwstr>
  </property>
</Properties>
</file>